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6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6858000" cx="9144000"/>
  <p:notesSz cx="7315200" cy="9601200"/>
  <p:embeddedFontLst>
    <p:embeddedFont>
      <p:font typeface="Architects Daughter"/>
      <p:regular r:id="rId35"/>
    </p:embeddedFont>
    <p:embeddedFont>
      <p:font typeface="Mulish Black"/>
      <p:bold r:id="rId36"/>
      <p:boldItalic r:id="rId37"/>
    </p:embeddedFont>
    <p:embeddedFont>
      <p:font typeface="Mulish Medium"/>
      <p:regular r:id="rId38"/>
      <p:bold r:id="rId39"/>
      <p:italic r:id="rId40"/>
      <p:boldItalic r:id="rId41"/>
    </p:embeddedFont>
    <p:embeddedFont>
      <p:font typeface="Century Gothic"/>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46" roundtripDataSignature="AMtx7mgWwLzrEvyq7AOFW88dHyQ5Rbem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E39A0A5-8C4A-4F53-8D16-68BCA8DD82B9}">
  <a:tblStyle styleId="{4E39A0A5-8C4A-4F53-8D16-68BCA8DD82B9}"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ulishMedium-italic.fntdata"/><Relationship Id="rId20" Type="http://schemas.openxmlformats.org/officeDocument/2006/relationships/slide" Target="slides/slide13.xml"/><Relationship Id="rId42" Type="http://schemas.openxmlformats.org/officeDocument/2006/relationships/font" Target="fonts/CenturyGothic-regular.fntdata"/><Relationship Id="rId41" Type="http://schemas.openxmlformats.org/officeDocument/2006/relationships/font" Target="fonts/MulishMedium-boldItalic.fntdata"/><Relationship Id="rId22" Type="http://schemas.openxmlformats.org/officeDocument/2006/relationships/slide" Target="slides/slide15.xml"/><Relationship Id="rId44" Type="http://schemas.openxmlformats.org/officeDocument/2006/relationships/font" Target="fonts/CenturyGothic-italic.fntdata"/><Relationship Id="rId21" Type="http://schemas.openxmlformats.org/officeDocument/2006/relationships/slide" Target="slides/slide14.xml"/><Relationship Id="rId43" Type="http://schemas.openxmlformats.org/officeDocument/2006/relationships/font" Target="fonts/CenturyGothic-bold.fntdata"/><Relationship Id="rId24" Type="http://schemas.openxmlformats.org/officeDocument/2006/relationships/slide" Target="slides/slide17.xml"/><Relationship Id="rId46" Type="http://customschemas.google.com/relationships/presentationmetadata" Target="metadata"/><Relationship Id="rId23" Type="http://schemas.openxmlformats.org/officeDocument/2006/relationships/slide" Target="slides/slide16.xml"/><Relationship Id="rId45" Type="http://schemas.openxmlformats.org/officeDocument/2006/relationships/font" Target="fonts/CenturyGothic-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ArchitectsDaughter-regular.fntdata"/><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MulishBlack-boldItalic.fntdata"/><Relationship Id="rId14" Type="http://schemas.openxmlformats.org/officeDocument/2006/relationships/slide" Target="slides/slide7.xml"/><Relationship Id="rId36" Type="http://schemas.openxmlformats.org/officeDocument/2006/relationships/font" Target="fonts/MulishBlack-bold.fntdata"/><Relationship Id="rId17" Type="http://schemas.openxmlformats.org/officeDocument/2006/relationships/slide" Target="slides/slide10.xml"/><Relationship Id="rId39" Type="http://schemas.openxmlformats.org/officeDocument/2006/relationships/font" Target="fonts/MulishMedium-bold.fntdata"/><Relationship Id="rId16" Type="http://schemas.openxmlformats.org/officeDocument/2006/relationships/slide" Target="slides/slide9.xml"/><Relationship Id="rId38" Type="http://schemas.openxmlformats.org/officeDocument/2006/relationships/font" Target="fonts/MulishMedium-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169920" cy="480060"/>
          </a:xfrm>
          <a:prstGeom prst="rect">
            <a:avLst/>
          </a:prstGeom>
          <a:noFill/>
          <a:ln>
            <a:noFill/>
          </a:ln>
        </p:spPr>
        <p:txBody>
          <a:bodyPr anchorCtr="0" anchor="t" bIns="48325" lIns="96650" spcFirstLastPara="1" rIns="96650" wrap="square" tIns="483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143587" y="0"/>
            <a:ext cx="3169920" cy="480060"/>
          </a:xfrm>
          <a:prstGeom prst="rect">
            <a:avLst/>
          </a:prstGeom>
          <a:noFill/>
          <a:ln>
            <a:noFill/>
          </a:ln>
        </p:spPr>
        <p:txBody>
          <a:bodyPr anchorCtr="0" anchor="t" bIns="48325" lIns="96650" spcFirstLastPara="1" rIns="96650" wrap="square" tIns="4832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119474"/>
            <a:ext cx="3169920" cy="480060"/>
          </a:xfrm>
          <a:prstGeom prst="rect">
            <a:avLst/>
          </a:prstGeom>
          <a:noFill/>
          <a:ln>
            <a:noFill/>
          </a:ln>
        </p:spPr>
        <p:txBody>
          <a:bodyPr anchorCtr="0" anchor="b" bIns="48325" lIns="96650" spcFirstLastPara="1" rIns="96650" wrap="square" tIns="483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1: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rmAutofit/>
          </a:bodyPr>
          <a:lstStyle/>
          <a:p>
            <a:pPr indent="0" lvl="0" marL="0" rtl="0" algn="l">
              <a:spcBef>
                <a:spcPts val="0"/>
              </a:spcBef>
              <a:spcAft>
                <a:spcPts val="0"/>
              </a:spcAft>
              <a:buNone/>
            </a:pPr>
            <a:r>
              <a:t/>
            </a:r>
            <a:endParaRPr/>
          </a:p>
        </p:txBody>
      </p:sp>
      <p:sp>
        <p:nvSpPr>
          <p:cNvPr id="168" name="Google Shape;168;p1:notes"/>
          <p:cNvSpPr txBox="1"/>
          <p:nvPr>
            <p:ph idx="10" type="dt"/>
          </p:nvPr>
        </p:nvSpPr>
        <p:spPr>
          <a:xfrm>
            <a:off x="4143587" y="0"/>
            <a:ext cx="3169920" cy="480060"/>
          </a:xfrm>
          <a:prstGeom prst="rect">
            <a:avLst/>
          </a:prstGeom>
          <a:noFill/>
          <a:ln>
            <a:noFill/>
          </a:ln>
        </p:spPr>
        <p:txBody>
          <a:bodyPr anchorCtr="0" anchor="t" bIns="48325" lIns="96650" spcFirstLastPara="1" rIns="96650" wrap="square" tIns="48325">
            <a:noAutofit/>
          </a:bodyPr>
          <a:lstStyle/>
          <a:p>
            <a:pPr indent="0" lvl="0" marL="0" rtl="0" algn="r">
              <a:spcBef>
                <a:spcPts val="0"/>
              </a:spcBef>
              <a:spcAft>
                <a:spcPts val="0"/>
              </a:spcAft>
              <a:buNone/>
            </a:pPr>
            <a:r>
              <a:t/>
            </a:r>
            <a:endParaRPr/>
          </a:p>
        </p:txBody>
      </p:sp>
      <p:sp>
        <p:nvSpPr>
          <p:cNvPr id="169" name="Google Shape;169;p1: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1: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11: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rmAutofit/>
          </a:bodyPr>
          <a:lstStyle/>
          <a:p>
            <a:pPr indent="0" lvl="0" marL="0" rtl="0" algn="l">
              <a:spcBef>
                <a:spcPts val="0"/>
              </a:spcBef>
              <a:spcAft>
                <a:spcPts val="0"/>
              </a:spcAft>
              <a:buNone/>
            </a:pPr>
            <a:r>
              <a:t/>
            </a:r>
            <a:endParaRPr/>
          </a:p>
        </p:txBody>
      </p:sp>
      <p:sp>
        <p:nvSpPr>
          <p:cNvPr id="260" name="Google Shape;260;p11:notes"/>
          <p:cNvSpPr txBox="1"/>
          <p:nvPr>
            <p:ph idx="10" type="dt"/>
          </p:nvPr>
        </p:nvSpPr>
        <p:spPr>
          <a:xfrm>
            <a:off x="4143587" y="0"/>
            <a:ext cx="3169920" cy="480060"/>
          </a:xfrm>
          <a:prstGeom prst="rect">
            <a:avLst/>
          </a:prstGeom>
          <a:noFill/>
          <a:ln>
            <a:noFill/>
          </a:ln>
        </p:spPr>
        <p:txBody>
          <a:bodyPr anchorCtr="0" anchor="t" bIns="48325" lIns="96650" spcFirstLastPara="1" rIns="96650" wrap="square" tIns="48325">
            <a:noAutofit/>
          </a:bodyPr>
          <a:lstStyle/>
          <a:p>
            <a:pPr indent="0" lvl="0" marL="0" rtl="0" algn="r">
              <a:spcBef>
                <a:spcPts val="0"/>
              </a:spcBef>
              <a:spcAft>
                <a:spcPts val="0"/>
              </a:spcAft>
              <a:buNone/>
            </a:pPr>
            <a:r>
              <a:t/>
            </a:r>
            <a:endParaRPr/>
          </a:p>
        </p:txBody>
      </p:sp>
      <p:sp>
        <p:nvSpPr>
          <p:cNvPr id="261" name="Google Shape;261;p11: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2: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71" name="Google Shape;271;p12: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3: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77" name="Google Shape;277;p13: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4: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85" name="Google Shape;285;p14: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5: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94" name="Google Shape;294;p15: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6: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00" name="Google Shape;300;p16: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23529716b5_0_0: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323529716b5_0_0: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10" name="Google Shape;310;g323529716b5_0_0: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CA"/>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7: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17" name="Google Shape;317;p17: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8: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23" name="Google Shape;323;p18: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23529716b5_0_24: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32" name="Google Shape;332;g323529716b5_0_24: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2: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Clr>
                <a:schemeClr val="dk1"/>
              </a:buClr>
              <a:buSzPts val="1100"/>
              <a:buFont typeface="Arial"/>
              <a:buNone/>
            </a:pPr>
            <a:r>
              <a:t/>
            </a:r>
            <a:endParaRPr/>
          </a:p>
        </p:txBody>
      </p:sp>
      <p:sp>
        <p:nvSpPr>
          <p:cNvPr id="180" name="Google Shape;180;p2: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2: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22: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rmAutofit/>
          </a:bodyPr>
          <a:lstStyle/>
          <a:p>
            <a:pPr indent="0" lvl="0" marL="0" rtl="0" algn="l">
              <a:spcBef>
                <a:spcPts val="0"/>
              </a:spcBef>
              <a:spcAft>
                <a:spcPts val="0"/>
              </a:spcAft>
              <a:buNone/>
            </a:pPr>
            <a:r>
              <a:rPr i="1" lang="en-CA" sz="1900">
                <a:latin typeface="Calibri"/>
                <a:ea typeface="Calibri"/>
                <a:cs typeface="Calibri"/>
                <a:sym typeface="Calibri"/>
              </a:rPr>
              <a:t>https://www.bctf.ca/topics/services-information/professional-development/join-a-provincial-specialist-association</a:t>
            </a:r>
            <a:endParaRPr i="1"/>
          </a:p>
        </p:txBody>
      </p:sp>
      <p:sp>
        <p:nvSpPr>
          <p:cNvPr id="341" name="Google Shape;341;p22: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CA">
                <a:solidFill>
                  <a:srgbClr val="000000"/>
                </a:solidFill>
              </a:rPr>
              <a:t>‹#›</a:t>
            </a:fld>
            <a:endParaRPr>
              <a:solidFill>
                <a:srgbClr val="000000"/>
              </a:solidFill>
            </a:endParaRPr>
          </a:p>
        </p:txBody>
      </p:sp>
      <p:sp>
        <p:nvSpPr>
          <p:cNvPr id="342" name="Google Shape;342;p22:notes"/>
          <p:cNvSpPr txBox="1"/>
          <p:nvPr>
            <p:ph idx="10" type="dt"/>
          </p:nvPr>
        </p:nvSpPr>
        <p:spPr>
          <a:xfrm>
            <a:off x="4143587" y="0"/>
            <a:ext cx="3169920" cy="480060"/>
          </a:xfrm>
          <a:prstGeom prst="rect">
            <a:avLst/>
          </a:prstGeom>
          <a:noFill/>
          <a:ln>
            <a:noFill/>
          </a:ln>
        </p:spPr>
        <p:txBody>
          <a:bodyPr anchorCtr="0" anchor="t" bIns="48325" lIns="96650" spcFirstLastPara="1" rIns="96650" wrap="square" tIns="48325">
            <a:noAutofit/>
          </a:bodyPr>
          <a:lstStyle/>
          <a:p>
            <a:pPr indent="0" lvl="0" marL="0" rtl="0" algn="r">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0: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49" name="Google Shape;349;p20: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3: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p23: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rmAutofit/>
          </a:bodyPr>
          <a:lstStyle/>
          <a:p>
            <a:pPr indent="0" lvl="0" marL="0" rtl="0" algn="l">
              <a:spcBef>
                <a:spcPts val="0"/>
              </a:spcBef>
              <a:spcAft>
                <a:spcPts val="0"/>
              </a:spcAft>
              <a:buNone/>
            </a:pPr>
            <a:r>
              <a:t/>
            </a:r>
            <a:endParaRPr/>
          </a:p>
        </p:txBody>
      </p:sp>
      <p:sp>
        <p:nvSpPr>
          <p:cNvPr id="356" name="Google Shape;356;p23: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CA">
                <a:solidFill>
                  <a:srgbClr val="000000"/>
                </a:solidFill>
              </a:rPr>
              <a:t>‹#›</a:t>
            </a:fld>
            <a:endParaRPr>
              <a:solidFill>
                <a:srgbClr val="000000"/>
              </a:solidFill>
            </a:endParaRPr>
          </a:p>
        </p:txBody>
      </p:sp>
      <p:sp>
        <p:nvSpPr>
          <p:cNvPr id="357" name="Google Shape;357;p23:notes"/>
          <p:cNvSpPr txBox="1"/>
          <p:nvPr>
            <p:ph idx="10" type="dt"/>
          </p:nvPr>
        </p:nvSpPr>
        <p:spPr>
          <a:xfrm>
            <a:off x="4143587" y="0"/>
            <a:ext cx="3169920" cy="480060"/>
          </a:xfrm>
          <a:prstGeom prst="rect">
            <a:avLst/>
          </a:prstGeom>
          <a:noFill/>
          <a:ln>
            <a:noFill/>
          </a:ln>
        </p:spPr>
        <p:txBody>
          <a:bodyPr anchorCtr="0" anchor="t" bIns="48325" lIns="96650" spcFirstLastPara="1" rIns="96650" wrap="square" tIns="48325">
            <a:noAutofit/>
          </a:bodyPr>
          <a:lstStyle/>
          <a:p>
            <a:pPr indent="0" lvl="0" marL="0" rtl="0" algn="r">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4: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64" name="Google Shape;364;p24: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5: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25: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rmAutofit/>
          </a:bodyPr>
          <a:lstStyle/>
          <a:p>
            <a:pPr indent="0" lvl="0" marL="0" rtl="0" algn="l">
              <a:spcBef>
                <a:spcPts val="0"/>
              </a:spcBef>
              <a:spcAft>
                <a:spcPts val="0"/>
              </a:spcAft>
              <a:buNone/>
            </a:pPr>
            <a:r>
              <a:t/>
            </a:r>
            <a:endParaRPr/>
          </a:p>
        </p:txBody>
      </p:sp>
      <p:sp>
        <p:nvSpPr>
          <p:cNvPr id="373" name="Google Shape;373;p25: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CA"/>
              <a:t>‹#›</a:t>
            </a:fld>
            <a:endParaRPr/>
          </a:p>
        </p:txBody>
      </p:sp>
      <p:sp>
        <p:nvSpPr>
          <p:cNvPr id="374" name="Google Shape;374;p25:notes"/>
          <p:cNvSpPr txBox="1"/>
          <p:nvPr>
            <p:ph idx="10" type="dt"/>
          </p:nvPr>
        </p:nvSpPr>
        <p:spPr>
          <a:xfrm>
            <a:off x="4143587" y="0"/>
            <a:ext cx="3169920" cy="480060"/>
          </a:xfrm>
          <a:prstGeom prst="rect">
            <a:avLst/>
          </a:prstGeom>
          <a:noFill/>
          <a:ln>
            <a:noFill/>
          </a:ln>
        </p:spPr>
        <p:txBody>
          <a:bodyPr anchorCtr="0" anchor="t" bIns="48325" lIns="96650" spcFirstLastPara="1" rIns="96650" wrap="square" tIns="48325">
            <a:noAutofit/>
          </a:bodyPr>
          <a:lstStyle/>
          <a:p>
            <a:pPr indent="0" lvl="0" marL="0" rtl="0" algn="r">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6: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81" name="Google Shape;381;p26: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23529716b5_0_32:notes"/>
          <p:cNvSpPr/>
          <p:nvPr>
            <p:ph idx="2" type="sldImg"/>
          </p:nvPr>
        </p:nvSpPr>
        <p:spPr>
          <a:xfrm>
            <a:off x="1219520" y="720090"/>
            <a:ext cx="4876800" cy="36006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323529716b5_0_32: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323529716b5_0_105:notes"/>
          <p:cNvSpPr/>
          <p:nvPr>
            <p:ph idx="2" type="sldImg"/>
          </p:nvPr>
        </p:nvSpPr>
        <p:spPr>
          <a:xfrm>
            <a:off x="1219520" y="720090"/>
            <a:ext cx="4876800" cy="36006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323529716b5_0_105: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3: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3: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rmAutofit/>
          </a:bodyPr>
          <a:lstStyle/>
          <a:p>
            <a:pPr indent="0" lvl="0" marL="0" rtl="0" algn="l">
              <a:spcBef>
                <a:spcPts val="0"/>
              </a:spcBef>
              <a:spcAft>
                <a:spcPts val="0"/>
              </a:spcAft>
              <a:buNone/>
            </a:pPr>
            <a:r>
              <a:t/>
            </a:r>
            <a:endParaRPr/>
          </a:p>
        </p:txBody>
      </p:sp>
      <p:sp>
        <p:nvSpPr>
          <p:cNvPr id="188" name="Google Shape;188;p3:notes"/>
          <p:cNvSpPr txBox="1"/>
          <p:nvPr>
            <p:ph idx="10" type="dt"/>
          </p:nvPr>
        </p:nvSpPr>
        <p:spPr>
          <a:xfrm>
            <a:off x="4143587" y="0"/>
            <a:ext cx="3169920" cy="480060"/>
          </a:xfrm>
          <a:prstGeom prst="rect">
            <a:avLst/>
          </a:prstGeom>
          <a:noFill/>
          <a:ln>
            <a:noFill/>
          </a:ln>
        </p:spPr>
        <p:txBody>
          <a:bodyPr anchorCtr="0" anchor="t" bIns="48325" lIns="96650" spcFirstLastPara="1" rIns="96650" wrap="square" tIns="48325">
            <a:noAutofit/>
          </a:bodyPr>
          <a:lstStyle/>
          <a:p>
            <a:pPr indent="0" lvl="0" marL="0" rtl="0" algn="r">
              <a:spcBef>
                <a:spcPts val="0"/>
              </a:spcBef>
              <a:spcAft>
                <a:spcPts val="0"/>
              </a:spcAft>
              <a:buNone/>
            </a:pPr>
            <a:r>
              <a:t/>
            </a:r>
            <a:endParaRPr/>
          </a:p>
        </p:txBody>
      </p:sp>
      <p:sp>
        <p:nvSpPr>
          <p:cNvPr id="189" name="Google Shape;189;p3: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4: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03" name="Google Shape;203;p4: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6: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17" name="Google Shape;217;p6: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7: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24" name="Google Shape;224;p7: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8: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33" name="Google Shape;233;p8: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9: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9: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rmAutofit/>
          </a:bodyPr>
          <a:lstStyle/>
          <a:p>
            <a:pPr indent="0" lvl="0" marL="0" rtl="0" algn="l">
              <a:spcBef>
                <a:spcPts val="0"/>
              </a:spcBef>
              <a:spcAft>
                <a:spcPts val="0"/>
              </a:spcAft>
              <a:buNone/>
            </a:pPr>
            <a:r>
              <a:t/>
            </a:r>
            <a:endParaRPr/>
          </a:p>
        </p:txBody>
      </p:sp>
      <p:sp>
        <p:nvSpPr>
          <p:cNvPr id="240" name="Google Shape;240;p9:notes"/>
          <p:cNvSpPr txBox="1"/>
          <p:nvPr>
            <p:ph idx="10" type="dt"/>
          </p:nvPr>
        </p:nvSpPr>
        <p:spPr>
          <a:xfrm>
            <a:off x="4143587" y="0"/>
            <a:ext cx="3169920" cy="480060"/>
          </a:xfrm>
          <a:prstGeom prst="rect">
            <a:avLst/>
          </a:prstGeom>
          <a:noFill/>
          <a:ln>
            <a:noFill/>
          </a:ln>
        </p:spPr>
        <p:txBody>
          <a:bodyPr anchorCtr="0" anchor="t" bIns="48325" lIns="96650" spcFirstLastPara="1" rIns="96650" wrap="square" tIns="48325">
            <a:noAutofit/>
          </a:bodyPr>
          <a:lstStyle/>
          <a:p>
            <a:pPr indent="0" lvl="0" marL="0" rtl="0" algn="r">
              <a:spcBef>
                <a:spcPts val="0"/>
              </a:spcBef>
              <a:spcAft>
                <a:spcPts val="0"/>
              </a:spcAft>
              <a:buNone/>
            </a:pPr>
            <a:r>
              <a:t/>
            </a:r>
            <a:endParaRPr/>
          </a:p>
        </p:txBody>
      </p:sp>
      <p:sp>
        <p:nvSpPr>
          <p:cNvPr id="241" name="Google Shape;241;p9: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0: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50" name="Google Shape;250;p10: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4" name="Shape 84"/>
        <p:cNvGrpSpPr/>
        <p:nvPr/>
      </p:nvGrpSpPr>
      <p:grpSpPr>
        <a:xfrm>
          <a:off x="0" y="0"/>
          <a:ext cx="0" cy="0"/>
          <a:chOff x="0" y="0"/>
          <a:chExt cx="0" cy="0"/>
        </a:xfrm>
      </p:grpSpPr>
      <p:sp>
        <p:nvSpPr>
          <p:cNvPr id="85" name="Google Shape;85;g323529716b5_0_99"/>
          <p:cNvSpPr/>
          <p:nvPr/>
        </p:nvSpPr>
        <p:spPr>
          <a:xfrm>
            <a:off x="0" y="0"/>
            <a:ext cx="9144000" cy="1702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g323529716b5_0_99"/>
          <p:cNvSpPr txBox="1"/>
          <p:nvPr>
            <p:ph type="title"/>
          </p:nvPr>
        </p:nvSpPr>
        <p:spPr>
          <a:xfrm>
            <a:off x="311725" y="667900"/>
            <a:ext cx="8520600" cy="831600"/>
          </a:xfrm>
          <a:prstGeom prst="rect">
            <a:avLst/>
          </a:prstGeom>
        </p:spPr>
        <p:txBody>
          <a:bodyPr anchorCtr="0" anchor="ctr" bIns="45700" lIns="91425" spcFirstLastPara="1" rIns="91425" wrap="square" tIns="45700">
            <a:normAutofit/>
          </a:bodyPr>
          <a:lstStyle>
            <a:lvl1pPr lvl="0">
              <a:spcBef>
                <a:spcPts val="0"/>
              </a:spcBef>
              <a:spcAft>
                <a:spcPts val="0"/>
              </a:spcAft>
              <a:buClr>
                <a:schemeClr val="lt1"/>
              </a:buClr>
              <a:buSzPts val="4400"/>
              <a:buNone/>
              <a:defRPr>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87" name="Google Shape;87;g323529716b5_0_99"/>
          <p:cNvSpPr txBox="1"/>
          <p:nvPr>
            <p:ph idx="1" type="body"/>
          </p:nvPr>
        </p:nvSpPr>
        <p:spPr>
          <a:xfrm>
            <a:off x="311700" y="2007600"/>
            <a:ext cx="3999900" cy="4101600"/>
          </a:xfrm>
          <a:prstGeom prst="rect">
            <a:avLst/>
          </a:prstGeom>
        </p:spPr>
        <p:txBody>
          <a:bodyPr anchorCtr="0" anchor="t" bIns="45700" lIns="91425" spcFirstLastPara="1" rIns="91425" wrap="square" tIns="45700">
            <a:normAutofit/>
          </a:bodyPr>
          <a:lstStyle>
            <a:lvl1pPr indent="-431800" lvl="0" marL="457200">
              <a:spcBef>
                <a:spcPts val="640"/>
              </a:spcBef>
              <a:spcAft>
                <a:spcPts val="0"/>
              </a:spcAft>
              <a:buSzPts val="3200"/>
              <a:buChar char="•"/>
              <a:defRPr/>
            </a:lvl1pPr>
            <a:lvl2pPr indent="-406400" lvl="1" marL="914400">
              <a:spcBef>
                <a:spcPts val="560"/>
              </a:spcBef>
              <a:spcAft>
                <a:spcPts val="0"/>
              </a:spcAft>
              <a:buSzPts val="2800"/>
              <a:buChar char="–"/>
              <a:defRPr/>
            </a:lvl2pPr>
            <a:lvl3pPr indent="-381000" lvl="2" marL="1371600">
              <a:spcBef>
                <a:spcPts val="480"/>
              </a:spcBef>
              <a:spcAft>
                <a:spcPts val="0"/>
              </a:spcAft>
              <a:buSzPts val="2400"/>
              <a:buChar char="•"/>
              <a:defRPr/>
            </a:lvl3pPr>
            <a:lvl4pPr indent="-355600" lvl="3" marL="1828800">
              <a:spcBef>
                <a:spcPts val="400"/>
              </a:spcBef>
              <a:spcAft>
                <a:spcPts val="0"/>
              </a:spcAft>
              <a:buSzPts val="2000"/>
              <a:buChar char="–"/>
              <a:defRPr/>
            </a:lvl4pPr>
            <a:lvl5pPr indent="-355600" lvl="4" marL="2286000">
              <a:spcBef>
                <a:spcPts val="400"/>
              </a:spcBef>
              <a:spcAft>
                <a:spcPts val="0"/>
              </a:spcAft>
              <a:buSzPts val="2000"/>
              <a:buChar char="»"/>
              <a:defRPr/>
            </a:lvl5pPr>
            <a:lvl6pPr indent="-355600" lvl="5" marL="2743200">
              <a:spcBef>
                <a:spcPts val="400"/>
              </a:spcBef>
              <a:spcAft>
                <a:spcPts val="0"/>
              </a:spcAft>
              <a:buSzPts val="2000"/>
              <a:buChar char="•"/>
              <a:defRPr/>
            </a:lvl6pPr>
            <a:lvl7pPr indent="-355600" lvl="6" marL="3200400">
              <a:spcBef>
                <a:spcPts val="400"/>
              </a:spcBef>
              <a:spcAft>
                <a:spcPts val="0"/>
              </a:spcAft>
              <a:buSzPts val="2000"/>
              <a:buChar char="•"/>
              <a:defRPr/>
            </a:lvl7pPr>
            <a:lvl8pPr indent="-355600" lvl="7" marL="3657600">
              <a:spcBef>
                <a:spcPts val="400"/>
              </a:spcBef>
              <a:spcAft>
                <a:spcPts val="0"/>
              </a:spcAft>
              <a:buSzPts val="2000"/>
              <a:buChar char="•"/>
              <a:defRPr/>
            </a:lvl8pPr>
            <a:lvl9pPr indent="-355600" lvl="8" marL="4114800">
              <a:spcBef>
                <a:spcPts val="400"/>
              </a:spcBef>
              <a:spcAft>
                <a:spcPts val="0"/>
              </a:spcAft>
              <a:buSzPts val="2000"/>
              <a:buChar char="•"/>
              <a:defRPr/>
            </a:lvl9pPr>
          </a:lstStyle>
          <a:p/>
        </p:txBody>
      </p:sp>
      <p:sp>
        <p:nvSpPr>
          <p:cNvPr id="88" name="Google Shape;88;g323529716b5_0_99"/>
          <p:cNvSpPr txBox="1"/>
          <p:nvPr>
            <p:ph idx="2" type="body"/>
          </p:nvPr>
        </p:nvSpPr>
        <p:spPr>
          <a:xfrm>
            <a:off x="4832400" y="2007600"/>
            <a:ext cx="3999900" cy="4101600"/>
          </a:xfrm>
          <a:prstGeom prst="rect">
            <a:avLst/>
          </a:prstGeom>
        </p:spPr>
        <p:txBody>
          <a:bodyPr anchorCtr="0" anchor="t" bIns="45700" lIns="91425" spcFirstLastPara="1" rIns="91425" wrap="square" tIns="45700">
            <a:normAutofit/>
          </a:bodyPr>
          <a:lstStyle>
            <a:lvl1pPr indent="-431800" lvl="0" marL="457200">
              <a:spcBef>
                <a:spcPts val="640"/>
              </a:spcBef>
              <a:spcAft>
                <a:spcPts val="0"/>
              </a:spcAft>
              <a:buSzPts val="3200"/>
              <a:buChar char="•"/>
              <a:defRPr/>
            </a:lvl1pPr>
            <a:lvl2pPr indent="-406400" lvl="1" marL="914400">
              <a:spcBef>
                <a:spcPts val="560"/>
              </a:spcBef>
              <a:spcAft>
                <a:spcPts val="0"/>
              </a:spcAft>
              <a:buSzPts val="2800"/>
              <a:buChar char="–"/>
              <a:defRPr/>
            </a:lvl2pPr>
            <a:lvl3pPr indent="-381000" lvl="2" marL="1371600">
              <a:spcBef>
                <a:spcPts val="480"/>
              </a:spcBef>
              <a:spcAft>
                <a:spcPts val="0"/>
              </a:spcAft>
              <a:buSzPts val="2400"/>
              <a:buChar char="•"/>
              <a:defRPr/>
            </a:lvl3pPr>
            <a:lvl4pPr indent="-355600" lvl="3" marL="1828800">
              <a:spcBef>
                <a:spcPts val="400"/>
              </a:spcBef>
              <a:spcAft>
                <a:spcPts val="0"/>
              </a:spcAft>
              <a:buSzPts val="2000"/>
              <a:buChar char="–"/>
              <a:defRPr/>
            </a:lvl4pPr>
            <a:lvl5pPr indent="-355600" lvl="4" marL="2286000">
              <a:spcBef>
                <a:spcPts val="400"/>
              </a:spcBef>
              <a:spcAft>
                <a:spcPts val="0"/>
              </a:spcAft>
              <a:buSzPts val="2000"/>
              <a:buChar char="»"/>
              <a:defRPr/>
            </a:lvl5pPr>
            <a:lvl6pPr indent="-355600" lvl="5" marL="2743200">
              <a:spcBef>
                <a:spcPts val="400"/>
              </a:spcBef>
              <a:spcAft>
                <a:spcPts val="0"/>
              </a:spcAft>
              <a:buSzPts val="2000"/>
              <a:buChar char="•"/>
              <a:defRPr/>
            </a:lvl6pPr>
            <a:lvl7pPr indent="-355600" lvl="6" marL="3200400">
              <a:spcBef>
                <a:spcPts val="400"/>
              </a:spcBef>
              <a:spcAft>
                <a:spcPts val="0"/>
              </a:spcAft>
              <a:buSzPts val="2000"/>
              <a:buChar char="•"/>
              <a:defRPr/>
            </a:lvl7pPr>
            <a:lvl8pPr indent="-355600" lvl="7" marL="3657600">
              <a:spcBef>
                <a:spcPts val="400"/>
              </a:spcBef>
              <a:spcAft>
                <a:spcPts val="0"/>
              </a:spcAft>
              <a:buSzPts val="2000"/>
              <a:buChar char="•"/>
              <a:defRPr/>
            </a:lvl8pPr>
            <a:lvl9pPr indent="-355600" lvl="8" marL="4114800">
              <a:spcBef>
                <a:spcPts val="400"/>
              </a:spcBef>
              <a:spcAft>
                <a:spcPts val="0"/>
              </a:spcAft>
              <a:buSzPts val="2000"/>
              <a:buChar char="•"/>
              <a:defRPr/>
            </a:lvl9pPr>
          </a:lstStyle>
          <a:p/>
        </p:txBody>
      </p:sp>
      <p:sp>
        <p:nvSpPr>
          <p:cNvPr id="89" name="Google Shape;89;g323529716b5_0_99"/>
          <p:cNvSpPr txBox="1"/>
          <p:nvPr>
            <p:ph idx="12" type="sldNum"/>
          </p:nvPr>
        </p:nvSpPr>
        <p:spPr>
          <a:xfrm>
            <a:off x="8472458" y="6217622"/>
            <a:ext cx="548700" cy="524700"/>
          </a:xfrm>
          <a:prstGeom prst="rect">
            <a:avLst/>
          </a:prstGeom>
        </p:spPr>
        <p:txBody>
          <a:bodyPr anchorCtr="0" anchor="ctr" bIns="45700" lIns="91425" spcFirstLastPara="1" rIns="91425" wrap="square" tIns="45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6" name="Shape 96"/>
        <p:cNvGrpSpPr/>
        <p:nvPr/>
      </p:nvGrpSpPr>
      <p:grpSpPr>
        <a:xfrm>
          <a:off x="0" y="0"/>
          <a:ext cx="0" cy="0"/>
          <a:chOff x="0" y="0"/>
          <a:chExt cx="0" cy="0"/>
        </a:xfrm>
      </p:grpSpPr>
      <p:sp>
        <p:nvSpPr>
          <p:cNvPr id="97" name="Google Shape;97;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0" name="Shape 100"/>
        <p:cNvGrpSpPr/>
        <p:nvPr/>
      </p:nvGrpSpPr>
      <p:grpSpPr>
        <a:xfrm>
          <a:off x="0" y="0"/>
          <a:ext cx="0" cy="0"/>
          <a:chOff x="0" y="0"/>
          <a:chExt cx="0" cy="0"/>
        </a:xfrm>
      </p:grpSpPr>
      <p:sp>
        <p:nvSpPr>
          <p:cNvPr id="101" name="Google Shape;101;p4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4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03" name="Google Shape;103;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6" name="Shape 106"/>
        <p:cNvGrpSpPr/>
        <p:nvPr/>
      </p:nvGrpSpPr>
      <p:grpSpPr>
        <a:xfrm>
          <a:off x="0" y="0"/>
          <a:ext cx="0" cy="0"/>
          <a:chOff x="0" y="0"/>
          <a:chExt cx="0" cy="0"/>
        </a:xfrm>
      </p:grpSpPr>
      <p:sp>
        <p:nvSpPr>
          <p:cNvPr id="107" name="Google Shape;107;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4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9" name="Google Shape;109;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2" name="Shape 112"/>
        <p:cNvGrpSpPr/>
        <p:nvPr/>
      </p:nvGrpSpPr>
      <p:grpSpPr>
        <a:xfrm>
          <a:off x="0" y="0"/>
          <a:ext cx="0" cy="0"/>
          <a:chOff x="0" y="0"/>
          <a:chExt cx="0" cy="0"/>
        </a:xfrm>
      </p:grpSpPr>
      <p:sp>
        <p:nvSpPr>
          <p:cNvPr id="113" name="Google Shape;113;p4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4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15" name="Google Shape;115;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8" name="Shape 118"/>
        <p:cNvGrpSpPr/>
        <p:nvPr/>
      </p:nvGrpSpPr>
      <p:grpSpPr>
        <a:xfrm>
          <a:off x="0" y="0"/>
          <a:ext cx="0" cy="0"/>
          <a:chOff x="0" y="0"/>
          <a:chExt cx="0" cy="0"/>
        </a:xfrm>
      </p:grpSpPr>
      <p:sp>
        <p:nvSpPr>
          <p:cNvPr id="119" name="Google Shape;119;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4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21" name="Google Shape;121;p4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22" name="Google Shape;122;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5" name="Shape 125"/>
        <p:cNvGrpSpPr/>
        <p:nvPr/>
      </p:nvGrpSpPr>
      <p:grpSpPr>
        <a:xfrm>
          <a:off x="0" y="0"/>
          <a:ext cx="0" cy="0"/>
          <a:chOff x="0" y="0"/>
          <a:chExt cx="0" cy="0"/>
        </a:xfrm>
      </p:grpSpPr>
      <p:sp>
        <p:nvSpPr>
          <p:cNvPr id="126" name="Google Shape;126;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4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8" name="Google Shape;128;p4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9" name="Google Shape;129;p4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30" name="Google Shape;130;p4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31" name="Google Shape;131;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4" name="Shape 134"/>
        <p:cNvGrpSpPr/>
        <p:nvPr/>
      </p:nvGrpSpPr>
      <p:grpSpPr>
        <a:xfrm>
          <a:off x="0" y="0"/>
          <a:ext cx="0" cy="0"/>
          <a:chOff x="0" y="0"/>
          <a:chExt cx="0" cy="0"/>
        </a:xfrm>
      </p:grpSpPr>
      <p:sp>
        <p:nvSpPr>
          <p:cNvPr id="135" name="Google Shape;135;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4" name="Google Shape;24;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9" name="Shape 139"/>
        <p:cNvGrpSpPr/>
        <p:nvPr/>
      </p:nvGrpSpPr>
      <p:grpSpPr>
        <a:xfrm>
          <a:off x="0" y="0"/>
          <a:ext cx="0" cy="0"/>
          <a:chOff x="0" y="0"/>
          <a:chExt cx="0" cy="0"/>
        </a:xfrm>
      </p:grpSpPr>
      <p:sp>
        <p:nvSpPr>
          <p:cNvPr id="140" name="Google Shape;140;p4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4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42" name="Google Shape;142;p4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43" name="Google Shape;143;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6" name="Shape 146"/>
        <p:cNvGrpSpPr/>
        <p:nvPr/>
      </p:nvGrpSpPr>
      <p:grpSpPr>
        <a:xfrm>
          <a:off x="0" y="0"/>
          <a:ext cx="0" cy="0"/>
          <a:chOff x="0" y="0"/>
          <a:chExt cx="0" cy="0"/>
        </a:xfrm>
      </p:grpSpPr>
      <p:sp>
        <p:nvSpPr>
          <p:cNvPr id="147" name="Google Shape;147;p4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8" name="Google Shape;148;p49"/>
          <p:cNvSpPr/>
          <p:nvPr>
            <p:ph idx="2" type="pic"/>
          </p:nvPr>
        </p:nvSpPr>
        <p:spPr>
          <a:xfrm>
            <a:off x="1792288" y="612775"/>
            <a:ext cx="5486400" cy="4114800"/>
          </a:xfrm>
          <a:prstGeom prst="rect">
            <a:avLst/>
          </a:prstGeom>
          <a:noFill/>
          <a:ln>
            <a:noFill/>
          </a:ln>
        </p:spPr>
      </p:sp>
      <p:sp>
        <p:nvSpPr>
          <p:cNvPr id="149" name="Google Shape;149;p4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50" name="Google Shape;150;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3" name="Shape 153"/>
        <p:cNvGrpSpPr/>
        <p:nvPr/>
      </p:nvGrpSpPr>
      <p:grpSpPr>
        <a:xfrm>
          <a:off x="0" y="0"/>
          <a:ext cx="0" cy="0"/>
          <a:chOff x="0" y="0"/>
          <a:chExt cx="0" cy="0"/>
        </a:xfrm>
      </p:grpSpPr>
      <p:sp>
        <p:nvSpPr>
          <p:cNvPr id="154" name="Google Shape;154;p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5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6" name="Google Shape;156;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9" name="Shape 159"/>
        <p:cNvGrpSpPr/>
        <p:nvPr/>
      </p:nvGrpSpPr>
      <p:grpSpPr>
        <a:xfrm>
          <a:off x="0" y="0"/>
          <a:ext cx="0" cy="0"/>
          <a:chOff x="0" y="0"/>
          <a:chExt cx="0" cy="0"/>
        </a:xfrm>
      </p:grpSpPr>
      <p:sp>
        <p:nvSpPr>
          <p:cNvPr id="160" name="Google Shape;160;p5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1" name="Google Shape;161;p5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2" name="Google Shape;162;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3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3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3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3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3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9"/>
          <p:cNvSpPr/>
          <p:nvPr>
            <p:ph idx="2" type="pic"/>
          </p:nvPr>
        </p:nvSpPr>
        <p:spPr>
          <a:xfrm>
            <a:off x="1792288" y="612775"/>
            <a:ext cx="5486400" cy="4114800"/>
          </a:xfrm>
          <a:prstGeom prst="rect">
            <a:avLst/>
          </a:prstGeom>
          <a:noFill/>
          <a:ln>
            <a:noFill/>
          </a:ln>
        </p:spPr>
      </p:sp>
      <p:sp>
        <p:nvSpPr>
          <p:cNvPr id="68" name="Google Shape;68;p3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DFDEB"/>
            </a:gs>
            <a:gs pos="40000">
              <a:srgbClr val="FAFAE8"/>
            </a:gs>
            <a:gs pos="100000">
              <a:srgbClr val="737664"/>
            </a:gs>
          </a:gsLst>
          <a:path path="circle">
            <a:fillToRect b="50%" l="50%" r="50%" t="50%"/>
          </a:path>
          <a:tileRect/>
        </a:gradFill>
      </p:bgPr>
    </p:bg>
    <p:spTree>
      <p:nvGrpSpPr>
        <p:cNvPr id="90" name="Shape 90"/>
        <p:cNvGrpSpPr/>
        <p:nvPr/>
      </p:nvGrpSpPr>
      <p:grpSpPr>
        <a:xfrm>
          <a:off x="0" y="0"/>
          <a:ext cx="0" cy="0"/>
          <a:chOff x="0" y="0"/>
          <a:chExt cx="0" cy="0"/>
        </a:xfrm>
      </p:grpSpPr>
      <p:sp>
        <p:nvSpPr>
          <p:cNvPr id="91" name="Google Shape;91;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2" name="Google Shape;92;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3" name="Google Shape;93;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4" name="Google Shape;94;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5" name="Google Shape;95;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000000"/>
                </a:solidFill>
                <a:latin typeface="Calibri"/>
                <a:ea typeface="Calibri"/>
                <a:cs typeface="Calibri"/>
                <a:sym typeface="Calibri"/>
              </a:defRPr>
            </a:lvl1pPr>
            <a:lvl2pPr indent="0" lvl="1" marL="0" marR="0" rtl="0" algn="r">
              <a:spcBef>
                <a:spcPts val="0"/>
              </a:spcBef>
              <a:buNone/>
              <a:defRPr sz="1200">
                <a:solidFill>
                  <a:srgbClr val="000000"/>
                </a:solidFill>
                <a:latin typeface="Calibri"/>
                <a:ea typeface="Calibri"/>
                <a:cs typeface="Calibri"/>
                <a:sym typeface="Calibri"/>
              </a:defRPr>
            </a:lvl2pPr>
            <a:lvl3pPr indent="0" lvl="2" marL="0" marR="0" rtl="0" algn="r">
              <a:spcBef>
                <a:spcPts val="0"/>
              </a:spcBef>
              <a:buNone/>
              <a:defRPr sz="1200">
                <a:solidFill>
                  <a:srgbClr val="000000"/>
                </a:solidFill>
                <a:latin typeface="Calibri"/>
                <a:ea typeface="Calibri"/>
                <a:cs typeface="Calibri"/>
                <a:sym typeface="Calibri"/>
              </a:defRPr>
            </a:lvl3pPr>
            <a:lvl4pPr indent="0" lvl="3" marL="0" marR="0" rtl="0" algn="r">
              <a:spcBef>
                <a:spcPts val="0"/>
              </a:spcBef>
              <a:buNone/>
              <a:defRPr sz="1200">
                <a:solidFill>
                  <a:srgbClr val="000000"/>
                </a:solidFill>
                <a:latin typeface="Calibri"/>
                <a:ea typeface="Calibri"/>
                <a:cs typeface="Calibri"/>
                <a:sym typeface="Calibri"/>
              </a:defRPr>
            </a:lvl4pPr>
            <a:lvl5pPr indent="0" lvl="4" marL="0" marR="0" rtl="0" algn="r">
              <a:spcBef>
                <a:spcPts val="0"/>
              </a:spcBef>
              <a:buNone/>
              <a:defRPr sz="1200">
                <a:solidFill>
                  <a:srgbClr val="000000"/>
                </a:solidFill>
                <a:latin typeface="Calibri"/>
                <a:ea typeface="Calibri"/>
                <a:cs typeface="Calibri"/>
                <a:sym typeface="Calibri"/>
              </a:defRPr>
            </a:lvl5pPr>
            <a:lvl6pPr indent="0" lvl="5" marL="0" marR="0" rtl="0" algn="r">
              <a:spcBef>
                <a:spcPts val="0"/>
              </a:spcBef>
              <a:buNone/>
              <a:defRPr sz="1200">
                <a:solidFill>
                  <a:srgbClr val="000000"/>
                </a:solidFill>
                <a:latin typeface="Calibri"/>
                <a:ea typeface="Calibri"/>
                <a:cs typeface="Calibri"/>
                <a:sym typeface="Calibri"/>
              </a:defRPr>
            </a:lvl6pPr>
            <a:lvl7pPr indent="0" lvl="6" marL="0" marR="0" rtl="0" algn="r">
              <a:spcBef>
                <a:spcPts val="0"/>
              </a:spcBef>
              <a:buNone/>
              <a:defRPr sz="1200">
                <a:solidFill>
                  <a:srgbClr val="000000"/>
                </a:solidFill>
                <a:latin typeface="Calibri"/>
                <a:ea typeface="Calibri"/>
                <a:cs typeface="Calibri"/>
                <a:sym typeface="Calibri"/>
              </a:defRPr>
            </a:lvl7pPr>
            <a:lvl8pPr indent="0" lvl="7" marL="0" marR="0" rtl="0" algn="r">
              <a:spcBef>
                <a:spcPts val="0"/>
              </a:spcBef>
              <a:buNone/>
              <a:defRPr sz="1200">
                <a:solidFill>
                  <a:srgbClr val="000000"/>
                </a:solidFill>
                <a:latin typeface="Calibri"/>
                <a:ea typeface="Calibri"/>
                <a:cs typeface="Calibri"/>
                <a:sym typeface="Calibri"/>
              </a:defRPr>
            </a:lvl8pPr>
            <a:lvl9pPr indent="0" lvl="8" marL="0" marR="0" rtl="0" algn="r">
              <a:spcBef>
                <a:spcPts val="0"/>
              </a:spcBef>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10.png"/><Relationship Id="rId9"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11.png"/><Relationship Id="rId7" Type="http://schemas.openxmlformats.org/officeDocument/2006/relationships/image" Target="../media/image13.png"/><Relationship Id="rId8"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8.png"/><Relationship Id="rId4" Type="http://schemas.openxmlformats.org/officeDocument/2006/relationships/image" Target="../media/image33.png"/><Relationship Id="rId5" Type="http://schemas.openxmlformats.org/officeDocument/2006/relationships/image" Target="../media/image23.png"/><Relationship Id="rId6"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3.png"/><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0" name="Shape 170"/>
        <p:cNvGrpSpPr/>
        <p:nvPr/>
      </p:nvGrpSpPr>
      <p:grpSpPr>
        <a:xfrm>
          <a:off x="0" y="0"/>
          <a:ext cx="0" cy="0"/>
          <a:chOff x="0" y="0"/>
          <a:chExt cx="0" cy="0"/>
        </a:xfrm>
      </p:grpSpPr>
      <p:pic>
        <p:nvPicPr>
          <p:cNvPr descr="A person holding a book&#10;&#10;Description automatically generated with medium confidence" id="171" name="Google Shape;171;p1"/>
          <p:cNvPicPr preferRelativeResize="0"/>
          <p:nvPr/>
        </p:nvPicPr>
        <p:blipFill rotWithShape="1">
          <a:blip r:embed="rId4">
            <a:alphaModFix/>
          </a:blip>
          <a:srcRect b="0" l="0" r="0" t="0"/>
          <a:stretch/>
        </p:blipFill>
        <p:spPr>
          <a:xfrm>
            <a:off x="2737168" y="-219186"/>
            <a:ext cx="8629650" cy="5857986"/>
          </a:xfrm>
          <a:prstGeom prst="rect">
            <a:avLst/>
          </a:prstGeom>
          <a:noFill/>
          <a:ln>
            <a:noFill/>
          </a:ln>
        </p:spPr>
      </p:pic>
      <p:pic>
        <p:nvPicPr>
          <p:cNvPr descr="A person wearing glasses&#10;&#10;Description automatically generated with low confidence" id="172" name="Google Shape;172;p1"/>
          <p:cNvPicPr preferRelativeResize="0"/>
          <p:nvPr/>
        </p:nvPicPr>
        <p:blipFill rotWithShape="1">
          <a:blip r:embed="rId5">
            <a:alphaModFix/>
          </a:blip>
          <a:srcRect b="0" l="0" r="0" t="0"/>
          <a:stretch/>
        </p:blipFill>
        <p:spPr>
          <a:xfrm>
            <a:off x="-2135681" y="1323549"/>
            <a:ext cx="8316947" cy="5544631"/>
          </a:xfrm>
          <a:prstGeom prst="rect">
            <a:avLst/>
          </a:prstGeom>
          <a:noFill/>
          <a:ln>
            <a:noFill/>
          </a:ln>
        </p:spPr>
      </p:pic>
      <p:pic>
        <p:nvPicPr>
          <p:cNvPr descr="A person in a wheelchair&#10;&#10;Description automatically generated" id="173" name="Google Shape;173;p1"/>
          <p:cNvPicPr preferRelativeResize="0"/>
          <p:nvPr/>
        </p:nvPicPr>
        <p:blipFill rotWithShape="1">
          <a:blip r:embed="rId6">
            <a:alphaModFix/>
          </a:blip>
          <a:srcRect b="0" l="0" r="0" t="0"/>
          <a:stretch/>
        </p:blipFill>
        <p:spPr>
          <a:xfrm>
            <a:off x="-1113741" y="2105574"/>
            <a:ext cx="7114797" cy="4762606"/>
          </a:xfrm>
          <a:prstGeom prst="rect">
            <a:avLst/>
          </a:prstGeom>
          <a:noFill/>
          <a:ln>
            <a:noFill/>
          </a:ln>
        </p:spPr>
      </p:pic>
      <p:sp>
        <p:nvSpPr>
          <p:cNvPr id="174" name="Google Shape;174;p1"/>
          <p:cNvSpPr txBox="1"/>
          <p:nvPr/>
        </p:nvSpPr>
        <p:spPr>
          <a:xfrm>
            <a:off x="2092007" y="-27263"/>
            <a:ext cx="5029200" cy="212365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CA" sz="6600" u="none" cap="none" strike="noStrike">
                <a:solidFill>
                  <a:srgbClr val="F2F2F2"/>
                </a:solidFill>
                <a:latin typeface="Architects Daughter"/>
                <a:ea typeface="Architects Daughter"/>
                <a:cs typeface="Architects Daughter"/>
                <a:sym typeface="Architects Daughter"/>
              </a:rPr>
              <a:t>New</a:t>
            </a:r>
            <a:endParaRPr/>
          </a:p>
          <a:p>
            <a:pPr indent="0" lvl="0" marL="0" marR="0" rtl="0" algn="ctr">
              <a:spcBef>
                <a:spcPts val="0"/>
              </a:spcBef>
              <a:spcAft>
                <a:spcPts val="0"/>
              </a:spcAft>
              <a:buNone/>
            </a:pPr>
            <a:r>
              <a:rPr b="1" i="0" lang="en-CA" sz="6600" u="none" cap="none" strike="noStrike">
                <a:solidFill>
                  <a:srgbClr val="F2F2F2"/>
                </a:solidFill>
                <a:latin typeface="Architects Daughter"/>
                <a:ea typeface="Architects Daughter"/>
                <a:cs typeface="Architects Daughter"/>
                <a:sym typeface="Architects Daughter"/>
              </a:rPr>
              <a:t>Teachers</a:t>
            </a:r>
            <a:endParaRPr b="1" i="0" sz="6600" u="none" cap="none" strike="noStrike">
              <a:solidFill>
                <a:srgbClr val="F2F2F2"/>
              </a:solidFill>
              <a:latin typeface="Architects Daughter"/>
              <a:ea typeface="Architects Daughter"/>
              <a:cs typeface="Architects Daughter"/>
              <a:sym typeface="Architects Daughter"/>
            </a:endParaRPr>
          </a:p>
        </p:txBody>
      </p:sp>
      <p:pic>
        <p:nvPicPr>
          <p:cNvPr descr="Icon&#10;&#10;Description automatically generated" id="175" name="Google Shape;175;p1"/>
          <p:cNvPicPr preferRelativeResize="0"/>
          <p:nvPr/>
        </p:nvPicPr>
        <p:blipFill rotWithShape="1">
          <a:blip r:embed="rId7">
            <a:alphaModFix/>
          </a:blip>
          <a:srcRect b="0" l="0" r="0" t="0"/>
          <a:stretch/>
        </p:blipFill>
        <p:spPr>
          <a:xfrm>
            <a:off x="3843993" y="2065483"/>
            <a:ext cx="1618252" cy="797084"/>
          </a:xfrm>
          <a:prstGeom prst="rect">
            <a:avLst/>
          </a:prstGeom>
          <a:noFill/>
          <a:ln>
            <a:noFill/>
          </a:ln>
        </p:spPr>
      </p:pic>
      <p:pic>
        <p:nvPicPr>
          <p:cNvPr descr="A person wearing a head scarf&#10;&#10;Description automatically generated with medium confidence" id="176" name="Google Shape;176;p1"/>
          <p:cNvPicPr preferRelativeResize="0"/>
          <p:nvPr/>
        </p:nvPicPr>
        <p:blipFill rotWithShape="1">
          <a:blip r:embed="rId8">
            <a:alphaModFix/>
          </a:blip>
          <a:srcRect b="0" l="0" r="0" t="0"/>
          <a:stretch/>
        </p:blipFill>
        <p:spPr>
          <a:xfrm>
            <a:off x="4309446" y="3125281"/>
            <a:ext cx="5623522" cy="3742899"/>
          </a:xfrm>
          <a:prstGeom prst="rect">
            <a:avLst/>
          </a:prstGeom>
          <a:noFill/>
          <a:ln>
            <a:noFill/>
          </a:ln>
        </p:spPr>
      </p:pic>
      <p:pic>
        <p:nvPicPr>
          <p:cNvPr descr="A person wearing glasses&#10;&#10;Description automatically generated with low confidence" id="177" name="Google Shape;177;p1"/>
          <p:cNvPicPr preferRelativeResize="0"/>
          <p:nvPr/>
        </p:nvPicPr>
        <p:blipFill rotWithShape="1">
          <a:blip r:embed="rId9">
            <a:alphaModFix/>
          </a:blip>
          <a:srcRect b="0" l="0" r="0" t="0"/>
          <a:stretch/>
        </p:blipFill>
        <p:spPr>
          <a:xfrm>
            <a:off x="1418425" y="3022665"/>
            <a:ext cx="5782041" cy="385469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2" name="Shape 262"/>
        <p:cNvGrpSpPr/>
        <p:nvPr/>
      </p:nvGrpSpPr>
      <p:grpSpPr>
        <a:xfrm>
          <a:off x="0" y="0"/>
          <a:ext cx="0" cy="0"/>
          <a:chOff x="0" y="0"/>
          <a:chExt cx="0" cy="0"/>
        </a:xfrm>
      </p:grpSpPr>
      <p:sp>
        <p:nvSpPr>
          <p:cNvPr id="263" name="Google Shape;263;p11"/>
          <p:cNvSpPr/>
          <p:nvPr/>
        </p:nvSpPr>
        <p:spPr>
          <a:xfrm>
            <a:off x="0" y="990600"/>
            <a:ext cx="9144000" cy="5638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1"/>
          <p:cNvSpPr/>
          <p:nvPr/>
        </p:nvSpPr>
        <p:spPr>
          <a:xfrm>
            <a:off x="0" y="0"/>
            <a:ext cx="914400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5400">
                <a:solidFill>
                  <a:srgbClr val="F2F2F2"/>
                </a:solidFill>
                <a:latin typeface="Mulish Black"/>
                <a:ea typeface="Mulish Black"/>
                <a:cs typeface="Mulish Black"/>
                <a:sym typeface="Mulish Black"/>
              </a:rPr>
              <a:t>Working with Parents</a:t>
            </a:r>
            <a:endParaRPr/>
          </a:p>
        </p:txBody>
      </p:sp>
      <p:sp>
        <p:nvSpPr>
          <p:cNvPr id="265" name="Google Shape;265;p11"/>
          <p:cNvSpPr txBox="1"/>
          <p:nvPr/>
        </p:nvSpPr>
        <p:spPr>
          <a:xfrm>
            <a:off x="152400" y="1056334"/>
            <a:ext cx="4572000"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2400">
                <a:solidFill>
                  <a:schemeClr val="dk1"/>
                </a:solidFill>
                <a:latin typeface="Mulish Medium"/>
                <a:ea typeface="Mulish Medium"/>
                <a:cs typeface="Mulish Medium"/>
                <a:sym typeface="Mulish Medium"/>
              </a:rPr>
              <a:t>Scenario:</a:t>
            </a:r>
            <a:br>
              <a:rPr lang="en-CA" sz="2400">
                <a:solidFill>
                  <a:schemeClr val="dk1"/>
                </a:solidFill>
                <a:latin typeface="Mulish Medium"/>
                <a:ea typeface="Mulish Medium"/>
                <a:cs typeface="Mulish Medium"/>
                <a:sym typeface="Mulish Medium"/>
              </a:rPr>
            </a:br>
            <a:r>
              <a:rPr lang="en-CA" sz="2400">
                <a:solidFill>
                  <a:schemeClr val="dk1"/>
                </a:solidFill>
                <a:latin typeface="Mulish Medium"/>
                <a:ea typeface="Mulish Medium"/>
                <a:cs typeface="Mulish Medium"/>
                <a:sym typeface="Mulish Medium"/>
              </a:rPr>
              <a:t>A parent comes to speak with you about the grade/comment their child received. They are adamant that their child deserves a higher mark/more positive comment and that you should change it.</a:t>
            </a:r>
            <a:endParaRPr/>
          </a:p>
          <a:p>
            <a:pPr indent="0" lvl="0" marL="0" marR="0" rtl="0" algn="l">
              <a:spcBef>
                <a:spcPts val="0"/>
              </a:spcBef>
              <a:spcAft>
                <a:spcPts val="0"/>
              </a:spcAft>
              <a:buNone/>
            </a:pPr>
            <a:r>
              <a:t/>
            </a:r>
            <a:endParaRPr sz="1400">
              <a:solidFill>
                <a:schemeClr val="dk1"/>
              </a:solidFill>
              <a:latin typeface="Mulish Medium"/>
              <a:ea typeface="Mulish Medium"/>
              <a:cs typeface="Mulish Medium"/>
              <a:sym typeface="Mulish Medium"/>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 name="Google Shape;266;p11"/>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pic>
        <p:nvPicPr>
          <p:cNvPr id="267" name="Google Shape;267;p11"/>
          <p:cNvPicPr preferRelativeResize="0"/>
          <p:nvPr/>
        </p:nvPicPr>
        <p:blipFill rotWithShape="1">
          <a:blip r:embed="rId4">
            <a:alphaModFix/>
          </a:blip>
          <a:srcRect b="0" l="0" r="0" t="0"/>
          <a:stretch/>
        </p:blipFill>
        <p:spPr>
          <a:xfrm>
            <a:off x="4876800" y="1371600"/>
            <a:ext cx="3695700" cy="3309838"/>
          </a:xfrm>
          <a:prstGeom prst="rect">
            <a:avLst/>
          </a:prstGeom>
          <a:noFill/>
          <a:ln>
            <a:noFill/>
          </a:ln>
        </p:spPr>
      </p:pic>
      <p:sp>
        <p:nvSpPr>
          <p:cNvPr id="268" name="Google Shape;268;p11"/>
          <p:cNvSpPr txBox="1"/>
          <p:nvPr/>
        </p:nvSpPr>
        <p:spPr>
          <a:xfrm>
            <a:off x="152400" y="4538526"/>
            <a:ext cx="9029700" cy="1846659"/>
          </a:xfrm>
          <a:prstGeom prst="rect">
            <a:avLst/>
          </a:prstGeom>
          <a:noFill/>
          <a:ln>
            <a:noFill/>
          </a:ln>
        </p:spPr>
        <p:txBody>
          <a:bodyPr anchorCtr="0" anchor="t" bIns="45700" lIns="91425" spcFirstLastPara="1" rIns="91425" wrap="square" tIns="45700">
            <a:spAutoFit/>
          </a:bodyPr>
          <a:lstStyle/>
          <a:p>
            <a:pPr indent="-341313" lvl="0" marL="341313" marR="0" rtl="0" algn="l">
              <a:spcBef>
                <a:spcPts val="0"/>
              </a:spcBef>
              <a:spcAft>
                <a:spcPts val="0"/>
              </a:spcAft>
              <a:buClr>
                <a:schemeClr val="dk1"/>
              </a:buClr>
              <a:buSzPts val="2400"/>
              <a:buFont typeface="Arial"/>
              <a:buChar char="•"/>
            </a:pPr>
            <a:r>
              <a:rPr lang="en-CA" sz="2400">
                <a:solidFill>
                  <a:schemeClr val="dk1"/>
                </a:solidFill>
                <a:latin typeface="Mulish Medium"/>
                <a:ea typeface="Mulish Medium"/>
                <a:cs typeface="Mulish Medium"/>
                <a:sym typeface="Mulish Medium"/>
              </a:rPr>
              <a:t>What are the issues here?</a:t>
            </a:r>
            <a:endParaRPr/>
          </a:p>
          <a:p>
            <a:pPr indent="-341313" lvl="0" marL="341313" marR="0" rtl="0" algn="l">
              <a:spcBef>
                <a:spcPts val="0"/>
              </a:spcBef>
              <a:spcAft>
                <a:spcPts val="0"/>
              </a:spcAft>
              <a:buClr>
                <a:schemeClr val="dk1"/>
              </a:buClr>
              <a:buSzPts val="2400"/>
              <a:buFont typeface="Arial"/>
              <a:buChar char="•"/>
            </a:pPr>
            <a:r>
              <a:rPr lang="en-CA" sz="2400">
                <a:solidFill>
                  <a:schemeClr val="dk1"/>
                </a:solidFill>
                <a:latin typeface="Mulish Medium"/>
                <a:ea typeface="Mulish Medium"/>
                <a:cs typeface="Mulish Medium"/>
                <a:sym typeface="Mulish Medium"/>
              </a:rPr>
              <a:t>How would you handle this situation?</a:t>
            </a:r>
            <a:endParaRPr/>
          </a:p>
          <a:p>
            <a:pPr indent="-341313" lvl="0" marL="341313" marR="0" rtl="0" algn="l">
              <a:spcBef>
                <a:spcPts val="0"/>
              </a:spcBef>
              <a:spcAft>
                <a:spcPts val="0"/>
              </a:spcAft>
              <a:buClr>
                <a:schemeClr val="dk1"/>
              </a:buClr>
              <a:buSzPts val="2400"/>
              <a:buFont typeface="Arial"/>
              <a:buChar char="•"/>
            </a:pPr>
            <a:r>
              <a:rPr lang="en-CA" sz="2400">
                <a:solidFill>
                  <a:schemeClr val="dk1"/>
                </a:solidFill>
                <a:latin typeface="Mulish Medium"/>
                <a:ea typeface="Mulish Medium"/>
                <a:cs typeface="Mulish Medium"/>
                <a:sym typeface="Mulish Medium"/>
              </a:rPr>
              <a:t>Would you talk to someone about this situation? If so, who?</a:t>
            </a:r>
            <a:endParaRPr/>
          </a:p>
          <a:p>
            <a:pPr indent="-341313" lvl="0" marL="341313" marR="0" rtl="0" algn="l">
              <a:spcBef>
                <a:spcPts val="0"/>
              </a:spcBef>
              <a:spcAft>
                <a:spcPts val="0"/>
              </a:spcAft>
              <a:buClr>
                <a:schemeClr val="dk1"/>
              </a:buClr>
              <a:buSzPts val="2400"/>
              <a:buFont typeface="Arial"/>
              <a:buChar char="•"/>
            </a:pPr>
            <a:r>
              <a:rPr lang="en-CA" sz="2400">
                <a:solidFill>
                  <a:schemeClr val="dk1"/>
                </a:solidFill>
                <a:latin typeface="Mulish Medium"/>
                <a:ea typeface="Mulish Medium"/>
                <a:cs typeface="Mulish Medium"/>
                <a:sym typeface="Mulish Medium"/>
              </a:rPr>
              <a:t>Where would you turn for help with this situation?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2" name="Shape 272"/>
        <p:cNvGrpSpPr/>
        <p:nvPr/>
      </p:nvGrpSpPr>
      <p:grpSpPr>
        <a:xfrm>
          <a:off x="0" y="0"/>
          <a:ext cx="0" cy="0"/>
          <a:chOff x="0" y="0"/>
          <a:chExt cx="0" cy="0"/>
        </a:xfrm>
      </p:grpSpPr>
      <p:sp>
        <p:nvSpPr>
          <p:cNvPr id="273" name="Google Shape;273;p12"/>
          <p:cNvSpPr txBox="1"/>
          <p:nvPr/>
        </p:nvSpPr>
        <p:spPr>
          <a:xfrm>
            <a:off x="0" y="2438400"/>
            <a:ext cx="9144000"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5400">
                <a:solidFill>
                  <a:srgbClr val="F2F2F2"/>
                </a:solidFill>
                <a:latin typeface="Mulish Black"/>
                <a:ea typeface="Mulish Black"/>
                <a:cs typeface="Mulish Black"/>
                <a:sym typeface="Mulish Black"/>
              </a:rPr>
              <a:t>Rights and </a:t>
            </a:r>
            <a:endParaRPr/>
          </a:p>
          <a:p>
            <a:pPr indent="0" lvl="0" marL="0" marR="0" rtl="0" algn="ctr">
              <a:spcBef>
                <a:spcPts val="0"/>
              </a:spcBef>
              <a:spcAft>
                <a:spcPts val="0"/>
              </a:spcAft>
              <a:buNone/>
            </a:pPr>
            <a:r>
              <a:rPr b="1" lang="en-CA" sz="5400">
                <a:solidFill>
                  <a:srgbClr val="F2F2F2"/>
                </a:solidFill>
                <a:latin typeface="Mulish Black"/>
                <a:ea typeface="Mulish Black"/>
                <a:cs typeface="Mulish Black"/>
                <a:sym typeface="Mulish Black"/>
              </a:rPr>
              <a:t>Responsibilities</a:t>
            </a:r>
            <a:endParaRPr b="1" sz="5400">
              <a:solidFill>
                <a:srgbClr val="F2F2F2"/>
              </a:solidFill>
              <a:latin typeface="Mulish Black"/>
              <a:ea typeface="Mulish Black"/>
              <a:cs typeface="Mulish Black"/>
              <a:sym typeface="Mulish Black"/>
            </a:endParaRPr>
          </a:p>
        </p:txBody>
      </p:sp>
      <p:sp>
        <p:nvSpPr>
          <p:cNvPr id="274" name="Google Shape;274;p12"/>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descr="Untitled-1.tif" id="279" name="Google Shape;279;p13"/>
          <p:cNvPicPr preferRelativeResize="0"/>
          <p:nvPr/>
        </p:nvPicPr>
        <p:blipFill rotWithShape="1">
          <a:blip r:embed="rId3">
            <a:alphaModFix/>
          </a:blip>
          <a:srcRect b="0" l="0" r="0" t="0"/>
          <a:stretch/>
        </p:blipFill>
        <p:spPr>
          <a:xfrm>
            <a:off x="0" y="682949"/>
            <a:ext cx="9144000" cy="6175051"/>
          </a:xfrm>
          <a:prstGeom prst="rect">
            <a:avLst/>
          </a:prstGeom>
          <a:noFill/>
          <a:ln>
            <a:noFill/>
          </a:ln>
        </p:spPr>
      </p:pic>
      <p:pic>
        <p:nvPicPr>
          <p:cNvPr id="280" name="Google Shape;280;p13"/>
          <p:cNvPicPr preferRelativeResize="0"/>
          <p:nvPr/>
        </p:nvPicPr>
        <p:blipFill rotWithShape="1">
          <a:blip r:embed="rId4">
            <a:alphaModFix/>
          </a:blip>
          <a:srcRect b="0" l="0" r="0" t="0"/>
          <a:stretch/>
        </p:blipFill>
        <p:spPr>
          <a:xfrm rot="10800000">
            <a:off x="0" y="0"/>
            <a:ext cx="9144000" cy="1295400"/>
          </a:xfrm>
          <a:prstGeom prst="rect">
            <a:avLst/>
          </a:prstGeom>
          <a:noFill/>
          <a:ln>
            <a:noFill/>
          </a:ln>
        </p:spPr>
      </p:pic>
      <p:sp>
        <p:nvSpPr>
          <p:cNvPr id="281" name="Google Shape;281;p13"/>
          <p:cNvSpPr/>
          <p:nvPr/>
        </p:nvSpPr>
        <p:spPr>
          <a:xfrm>
            <a:off x="0" y="221284"/>
            <a:ext cx="914400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5400">
                <a:solidFill>
                  <a:srgbClr val="F2F2F2"/>
                </a:solidFill>
                <a:latin typeface="Mulish Black"/>
                <a:ea typeface="Mulish Black"/>
                <a:cs typeface="Mulish Black"/>
                <a:sym typeface="Mulish Black"/>
              </a:rPr>
              <a:t>Collective Agreement</a:t>
            </a:r>
            <a:endParaRPr/>
          </a:p>
        </p:txBody>
      </p:sp>
      <p:sp>
        <p:nvSpPr>
          <p:cNvPr id="282" name="Google Shape;282;p13"/>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6" name="Shape 286"/>
        <p:cNvGrpSpPr/>
        <p:nvPr/>
      </p:nvGrpSpPr>
      <p:grpSpPr>
        <a:xfrm>
          <a:off x="0" y="0"/>
          <a:ext cx="0" cy="0"/>
          <a:chOff x="0" y="0"/>
          <a:chExt cx="0" cy="0"/>
        </a:xfrm>
      </p:grpSpPr>
      <p:sp>
        <p:nvSpPr>
          <p:cNvPr id="287" name="Google Shape;287;p14"/>
          <p:cNvSpPr/>
          <p:nvPr/>
        </p:nvSpPr>
        <p:spPr>
          <a:xfrm>
            <a:off x="0" y="135339"/>
            <a:ext cx="914400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5400">
                <a:solidFill>
                  <a:srgbClr val="F2F2F2"/>
                </a:solidFill>
                <a:latin typeface="Mulish Black"/>
                <a:ea typeface="Mulish Black"/>
                <a:cs typeface="Mulish Black"/>
                <a:sym typeface="Mulish Black"/>
              </a:rPr>
              <a:t>Teacher Evaluation</a:t>
            </a:r>
            <a:endParaRPr/>
          </a:p>
        </p:txBody>
      </p:sp>
      <p:sp>
        <p:nvSpPr>
          <p:cNvPr id="288" name="Google Shape;288;p14"/>
          <p:cNvSpPr/>
          <p:nvPr/>
        </p:nvSpPr>
        <p:spPr>
          <a:xfrm>
            <a:off x="122950" y="1230850"/>
            <a:ext cx="9144000" cy="5715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 name="Google Shape;289;p14"/>
          <p:cNvSpPr txBox="1"/>
          <p:nvPr/>
        </p:nvSpPr>
        <p:spPr>
          <a:xfrm>
            <a:off x="4571989" y="3376391"/>
            <a:ext cx="44196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3600">
                <a:solidFill>
                  <a:schemeClr val="dk1"/>
                </a:solidFill>
                <a:latin typeface="Mulish Medium"/>
                <a:ea typeface="Mulish Medium"/>
                <a:cs typeface="Mulish Medium"/>
                <a:sym typeface="Mulish Medium"/>
              </a:rPr>
              <a:t>Worries? Questions?</a:t>
            </a:r>
            <a:endParaRPr sz="3600">
              <a:solidFill>
                <a:schemeClr val="dk1"/>
              </a:solidFill>
              <a:latin typeface="Mulish Medium"/>
              <a:ea typeface="Mulish Medium"/>
              <a:cs typeface="Mulish Medium"/>
              <a:sym typeface="Mulish Medium"/>
            </a:endParaRPr>
          </a:p>
        </p:txBody>
      </p:sp>
      <p:sp>
        <p:nvSpPr>
          <p:cNvPr id="290" name="Google Shape;290;p14"/>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pic>
        <p:nvPicPr>
          <p:cNvPr id="291" name="Google Shape;291;p14"/>
          <p:cNvPicPr preferRelativeResize="0"/>
          <p:nvPr/>
        </p:nvPicPr>
        <p:blipFill rotWithShape="1">
          <a:blip r:embed="rId4">
            <a:alphaModFix/>
          </a:blip>
          <a:srcRect b="0" l="0" r="0" t="0"/>
          <a:stretch/>
        </p:blipFill>
        <p:spPr>
          <a:xfrm>
            <a:off x="167639" y="1720840"/>
            <a:ext cx="4311474" cy="4511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5" name="Shape 295"/>
        <p:cNvGrpSpPr/>
        <p:nvPr/>
      </p:nvGrpSpPr>
      <p:grpSpPr>
        <a:xfrm>
          <a:off x="0" y="0"/>
          <a:ext cx="0" cy="0"/>
          <a:chOff x="0" y="0"/>
          <a:chExt cx="0" cy="0"/>
        </a:xfrm>
      </p:grpSpPr>
      <p:sp>
        <p:nvSpPr>
          <p:cNvPr id="296" name="Google Shape;296;p15"/>
          <p:cNvSpPr txBox="1"/>
          <p:nvPr/>
        </p:nvSpPr>
        <p:spPr>
          <a:xfrm>
            <a:off x="190500" y="2551837"/>
            <a:ext cx="8763000"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5400">
                <a:solidFill>
                  <a:srgbClr val="F2F2F2"/>
                </a:solidFill>
                <a:latin typeface="Mulish Black"/>
                <a:ea typeface="Mulish Black"/>
                <a:cs typeface="Mulish Black"/>
                <a:sym typeface="Mulish Black"/>
              </a:rPr>
              <a:t>Local Issues and </a:t>
            </a:r>
            <a:br>
              <a:rPr b="1" lang="en-CA" sz="5400">
                <a:solidFill>
                  <a:srgbClr val="F2F2F2"/>
                </a:solidFill>
                <a:latin typeface="Mulish Black"/>
                <a:ea typeface="Mulish Black"/>
                <a:cs typeface="Mulish Black"/>
                <a:sym typeface="Mulish Black"/>
              </a:rPr>
            </a:br>
            <a:r>
              <a:rPr b="1" lang="en-CA" sz="5400">
                <a:solidFill>
                  <a:srgbClr val="F2F2F2"/>
                </a:solidFill>
                <a:latin typeface="Mulish Black"/>
                <a:ea typeface="Mulish Black"/>
                <a:cs typeface="Mulish Black"/>
                <a:sym typeface="Mulish Black"/>
              </a:rPr>
              <a:t>Opportunities</a:t>
            </a:r>
            <a:endParaRPr b="1" sz="5400">
              <a:solidFill>
                <a:srgbClr val="F2F2F2"/>
              </a:solidFill>
              <a:latin typeface="Mulish Black"/>
              <a:ea typeface="Mulish Black"/>
              <a:cs typeface="Mulish Black"/>
              <a:sym typeface="Mulish Black"/>
            </a:endParaRPr>
          </a:p>
        </p:txBody>
      </p:sp>
      <p:sp>
        <p:nvSpPr>
          <p:cNvPr id="297" name="Google Shape;297;p15"/>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1" name="Shape 301"/>
        <p:cNvGrpSpPr/>
        <p:nvPr/>
      </p:nvGrpSpPr>
      <p:grpSpPr>
        <a:xfrm>
          <a:off x="0" y="0"/>
          <a:ext cx="0" cy="0"/>
          <a:chOff x="0" y="0"/>
          <a:chExt cx="0" cy="0"/>
        </a:xfrm>
      </p:grpSpPr>
      <p:sp>
        <p:nvSpPr>
          <p:cNvPr id="302" name="Google Shape;302;p16"/>
          <p:cNvSpPr/>
          <p:nvPr/>
        </p:nvSpPr>
        <p:spPr>
          <a:xfrm>
            <a:off x="0" y="200529"/>
            <a:ext cx="914400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4400">
                <a:solidFill>
                  <a:srgbClr val="F2F2F2"/>
                </a:solidFill>
                <a:latin typeface="Mulish Black"/>
                <a:ea typeface="Mulish Black"/>
                <a:cs typeface="Mulish Black"/>
                <a:sym typeface="Mulish Black"/>
              </a:rPr>
              <a:t>Occupational Health and Safety</a:t>
            </a:r>
            <a:endParaRPr/>
          </a:p>
        </p:txBody>
      </p:sp>
      <p:sp>
        <p:nvSpPr>
          <p:cNvPr id="303" name="Google Shape;303;p16"/>
          <p:cNvSpPr/>
          <p:nvPr/>
        </p:nvSpPr>
        <p:spPr>
          <a:xfrm>
            <a:off x="0" y="1143000"/>
            <a:ext cx="9144000" cy="5715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6"/>
          <p:cNvSpPr txBox="1"/>
          <p:nvPr/>
        </p:nvSpPr>
        <p:spPr>
          <a:xfrm>
            <a:off x="109473" y="2057400"/>
            <a:ext cx="3815386"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3600">
                <a:solidFill>
                  <a:schemeClr val="dk1"/>
                </a:solidFill>
                <a:latin typeface="Mulish Medium"/>
                <a:ea typeface="Mulish Medium"/>
                <a:cs typeface="Mulish Medium"/>
                <a:sym typeface="Mulish Medium"/>
              </a:rPr>
              <a:t>In your table groups discuss these scenarios…</a:t>
            </a:r>
            <a:endParaRPr/>
          </a:p>
          <a:p>
            <a:pPr indent="0" lvl="0" marL="0" marR="0" rtl="0" algn="l">
              <a:spcBef>
                <a:spcPts val="0"/>
              </a:spcBef>
              <a:spcAft>
                <a:spcPts val="0"/>
              </a:spcAft>
              <a:buNone/>
            </a:pPr>
            <a:r>
              <a:t/>
            </a:r>
            <a:endParaRPr sz="3600">
              <a:solidFill>
                <a:schemeClr val="dk1"/>
              </a:solidFill>
              <a:latin typeface="Mulish Medium"/>
              <a:ea typeface="Mulish Medium"/>
              <a:cs typeface="Mulish Medium"/>
              <a:sym typeface="Mulish Medium"/>
            </a:endParaRPr>
          </a:p>
          <a:p>
            <a:pPr indent="0" lvl="0" marL="0" marR="0" rtl="0" algn="l">
              <a:spcBef>
                <a:spcPts val="0"/>
              </a:spcBef>
              <a:spcAft>
                <a:spcPts val="0"/>
              </a:spcAft>
              <a:buNone/>
            </a:pPr>
            <a:r>
              <a:rPr lang="en-CA" sz="3600">
                <a:solidFill>
                  <a:schemeClr val="dk1"/>
                </a:solidFill>
                <a:latin typeface="Mulish Medium"/>
                <a:ea typeface="Mulish Medium"/>
                <a:cs typeface="Mulish Medium"/>
                <a:sym typeface="Mulish Medium"/>
              </a:rPr>
              <a:t>What would you do?</a:t>
            </a:r>
            <a:endParaRPr sz="3600">
              <a:solidFill>
                <a:schemeClr val="dk1"/>
              </a:solidFill>
              <a:latin typeface="Mulish Medium"/>
              <a:ea typeface="Mulish Medium"/>
              <a:cs typeface="Mulish Medium"/>
              <a:sym typeface="Mulish Medium"/>
            </a:endParaRPr>
          </a:p>
        </p:txBody>
      </p:sp>
      <p:sp>
        <p:nvSpPr>
          <p:cNvPr id="305" name="Google Shape;305;p16"/>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pic>
        <p:nvPicPr>
          <p:cNvPr id="306" name="Google Shape;306;p16"/>
          <p:cNvPicPr preferRelativeResize="0"/>
          <p:nvPr/>
        </p:nvPicPr>
        <p:blipFill rotWithShape="1">
          <a:blip r:embed="rId4">
            <a:alphaModFix/>
          </a:blip>
          <a:srcRect b="0" l="0" r="0" t="0"/>
          <a:stretch/>
        </p:blipFill>
        <p:spPr>
          <a:xfrm>
            <a:off x="4034332" y="1606244"/>
            <a:ext cx="4890722" cy="446910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323529716b5_0_0"/>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CA"/>
              <a:t>‹#›</a:t>
            </a:fld>
            <a:endParaRPr/>
          </a:p>
        </p:txBody>
      </p:sp>
      <p:pic>
        <p:nvPicPr>
          <p:cNvPr id="313" name="Google Shape;313;g323529716b5_0_0"/>
          <p:cNvPicPr preferRelativeResize="0"/>
          <p:nvPr/>
        </p:nvPicPr>
        <p:blipFill>
          <a:blip r:embed="rId3">
            <a:alphaModFix/>
          </a:blip>
          <a:stretch>
            <a:fillRect/>
          </a:stretch>
        </p:blipFill>
        <p:spPr>
          <a:xfrm>
            <a:off x="0" y="89279"/>
            <a:ext cx="9143999" cy="5009192"/>
          </a:xfrm>
          <a:prstGeom prst="rect">
            <a:avLst/>
          </a:prstGeom>
          <a:noFill/>
          <a:ln>
            <a:noFill/>
          </a:ln>
        </p:spPr>
      </p:pic>
      <p:sp>
        <p:nvSpPr>
          <p:cNvPr id="314" name="Google Shape;314;g323529716b5_0_0"/>
          <p:cNvSpPr txBox="1"/>
          <p:nvPr/>
        </p:nvSpPr>
        <p:spPr>
          <a:xfrm>
            <a:off x="1232850" y="5498950"/>
            <a:ext cx="6678300" cy="8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3200">
                <a:solidFill>
                  <a:schemeClr val="dk1"/>
                </a:solidFill>
                <a:latin typeface="Calibri"/>
                <a:ea typeface="Calibri"/>
                <a:cs typeface="Calibri"/>
                <a:sym typeface="Calibri"/>
              </a:rPr>
              <a:t>https://ourhealth.vsb.bc.ca/dashboard</a:t>
            </a:r>
            <a:endParaRPr sz="32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8" name="Shape 318"/>
        <p:cNvGrpSpPr/>
        <p:nvPr/>
      </p:nvGrpSpPr>
      <p:grpSpPr>
        <a:xfrm>
          <a:off x="0" y="0"/>
          <a:ext cx="0" cy="0"/>
          <a:chOff x="0" y="0"/>
          <a:chExt cx="0" cy="0"/>
        </a:xfrm>
      </p:grpSpPr>
      <p:sp>
        <p:nvSpPr>
          <p:cNvPr id="319" name="Google Shape;319;p17"/>
          <p:cNvSpPr txBox="1"/>
          <p:nvPr/>
        </p:nvSpPr>
        <p:spPr>
          <a:xfrm>
            <a:off x="0" y="2286000"/>
            <a:ext cx="9144000"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5400">
                <a:solidFill>
                  <a:srgbClr val="F2F2F2"/>
                </a:solidFill>
                <a:latin typeface="Mulish Black"/>
                <a:ea typeface="Mulish Black"/>
                <a:cs typeface="Mulish Black"/>
                <a:sym typeface="Mulish Black"/>
              </a:rPr>
              <a:t>Professional</a:t>
            </a:r>
            <a:endParaRPr/>
          </a:p>
          <a:p>
            <a:pPr indent="0" lvl="0" marL="0" marR="0" rtl="0" algn="ctr">
              <a:spcBef>
                <a:spcPts val="0"/>
              </a:spcBef>
              <a:spcAft>
                <a:spcPts val="0"/>
              </a:spcAft>
              <a:buNone/>
            </a:pPr>
            <a:r>
              <a:rPr b="1" lang="en-CA" sz="5400">
                <a:solidFill>
                  <a:srgbClr val="F2F2F2"/>
                </a:solidFill>
                <a:latin typeface="Mulish Black"/>
                <a:ea typeface="Mulish Black"/>
                <a:cs typeface="Mulish Black"/>
                <a:sym typeface="Mulish Black"/>
              </a:rPr>
              <a:t>Learning</a:t>
            </a:r>
            <a:endParaRPr b="1" sz="5400">
              <a:solidFill>
                <a:srgbClr val="F2F2F2"/>
              </a:solidFill>
              <a:latin typeface="Mulish Black"/>
              <a:ea typeface="Mulish Black"/>
              <a:cs typeface="Mulish Black"/>
              <a:sym typeface="Mulish Black"/>
            </a:endParaRPr>
          </a:p>
        </p:txBody>
      </p:sp>
      <p:sp>
        <p:nvSpPr>
          <p:cNvPr id="320" name="Google Shape;320;p17"/>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4" name="Shape 324"/>
        <p:cNvGrpSpPr/>
        <p:nvPr/>
      </p:nvGrpSpPr>
      <p:grpSpPr>
        <a:xfrm>
          <a:off x="0" y="0"/>
          <a:ext cx="0" cy="0"/>
          <a:chOff x="0" y="0"/>
          <a:chExt cx="0" cy="0"/>
        </a:xfrm>
      </p:grpSpPr>
      <p:pic>
        <p:nvPicPr>
          <p:cNvPr descr="Black pen and pencil on white background" id="325" name="Google Shape;325;p18"/>
          <p:cNvPicPr preferRelativeResize="0"/>
          <p:nvPr/>
        </p:nvPicPr>
        <p:blipFill rotWithShape="1">
          <a:blip r:embed="rId4">
            <a:alphaModFix/>
          </a:blip>
          <a:srcRect b="0" l="0" r="0" t="0"/>
          <a:stretch/>
        </p:blipFill>
        <p:spPr>
          <a:xfrm>
            <a:off x="2423160" y="1621698"/>
            <a:ext cx="6720840" cy="4479988"/>
          </a:xfrm>
          <a:prstGeom prst="rect">
            <a:avLst/>
          </a:prstGeom>
          <a:noFill/>
          <a:ln>
            <a:noFill/>
          </a:ln>
        </p:spPr>
      </p:pic>
      <p:sp>
        <p:nvSpPr>
          <p:cNvPr id="326" name="Google Shape;326;p18"/>
          <p:cNvSpPr/>
          <p:nvPr/>
        </p:nvSpPr>
        <p:spPr>
          <a:xfrm>
            <a:off x="0" y="1621698"/>
            <a:ext cx="2438400" cy="44799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18"/>
          <p:cNvSpPr/>
          <p:nvPr/>
        </p:nvSpPr>
        <p:spPr>
          <a:xfrm>
            <a:off x="7620" y="229679"/>
            <a:ext cx="9144000"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4000">
                <a:solidFill>
                  <a:srgbClr val="F2F2F2"/>
                </a:solidFill>
                <a:latin typeface="Mulish Black"/>
                <a:ea typeface="Mulish Black"/>
                <a:cs typeface="Mulish Black"/>
                <a:sym typeface="Mulish Black"/>
              </a:rPr>
              <a:t>What is Professional Development?</a:t>
            </a:r>
            <a:endParaRPr/>
          </a:p>
          <a:p>
            <a:pPr indent="0" lvl="0" marL="0" marR="0" rtl="0" algn="ctr">
              <a:spcBef>
                <a:spcPts val="0"/>
              </a:spcBef>
              <a:spcAft>
                <a:spcPts val="0"/>
              </a:spcAft>
              <a:buNone/>
            </a:pPr>
            <a:r>
              <a:rPr b="1" lang="en-CA" sz="4000">
                <a:solidFill>
                  <a:srgbClr val="F2F2F2"/>
                </a:solidFill>
                <a:latin typeface="Mulish Black"/>
                <a:ea typeface="Mulish Black"/>
                <a:cs typeface="Mulish Black"/>
                <a:sym typeface="Mulish Black"/>
              </a:rPr>
              <a:t>What is Professional Autonomy?</a:t>
            </a:r>
            <a:endParaRPr b="1" sz="4000">
              <a:solidFill>
                <a:srgbClr val="F2F2F2"/>
              </a:solidFill>
              <a:latin typeface="Mulish Black"/>
              <a:ea typeface="Mulish Black"/>
              <a:cs typeface="Mulish Black"/>
              <a:sym typeface="Mulish Black"/>
            </a:endParaRPr>
          </a:p>
        </p:txBody>
      </p:sp>
      <p:sp>
        <p:nvSpPr>
          <p:cNvPr id="328" name="Google Shape;328;p18"/>
          <p:cNvSpPr txBox="1"/>
          <p:nvPr/>
        </p:nvSpPr>
        <p:spPr>
          <a:xfrm>
            <a:off x="152400" y="2189314"/>
            <a:ext cx="7924800" cy="1569900"/>
          </a:xfrm>
          <a:prstGeom prst="rect">
            <a:avLst/>
          </a:prstGeom>
          <a:noFill/>
          <a:ln>
            <a:noFill/>
          </a:ln>
        </p:spPr>
        <p:txBody>
          <a:bodyPr anchorCtr="0" anchor="t" bIns="45700" lIns="91425" spcFirstLastPara="1" rIns="91425" wrap="square" tIns="45700">
            <a:spAutoFit/>
          </a:bodyPr>
          <a:lstStyle/>
          <a:p>
            <a:pPr indent="-514350" lvl="0" marL="514350" marR="0" rtl="0" algn="l">
              <a:spcBef>
                <a:spcPts val="0"/>
              </a:spcBef>
              <a:spcAft>
                <a:spcPts val="0"/>
              </a:spcAft>
              <a:buClr>
                <a:schemeClr val="dk1"/>
              </a:buClr>
              <a:buSzPts val="3200"/>
              <a:buFont typeface="Calibri"/>
              <a:buAutoNum type="arabicPeriod"/>
            </a:pPr>
            <a:r>
              <a:rPr lang="en-CA" sz="3200">
                <a:solidFill>
                  <a:schemeClr val="dk1"/>
                </a:solidFill>
                <a:latin typeface="Mulish Medium"/>
                <a:ea typeface="Mulish Medium"/>
                <a:cs typeface="Mulish Medium"/>
                <a:sym typeface="Mulish Medium"/>
              </a:rPr>
              <a:t>What is Professional Autonomy?</a:t>
            </a:r>
            <a:endParaRPr sz="3200">
              <a:solidFill>
                <a:schemeClr val="dk1"/>
              </a:solidFill>
              <a:latin typeface="Mulish Medium"/>
              <a:ea typeface="Mulish Medium"/>
              <a:cs typeface="Mulish Medium"/>
              <a:sym typeface="Mulish Medium"/>
            </a:endParaRPr>
          </a:p>
          <a:p>
            <a:pPr indent="-514350" lvl="0" marL="514350" marR="0" rtl="0" algn="l">
              <a:spcBef>
                <a:spcPts val="0"/>
              </a:spcBef>
              <a:spcAft>
                <a:spcPts val="0"/>
              </a:spcAft>
              <a:buClr>
                <a:schemeClr val="dk1"/>
              </a:buClr>
              <a:buSzPts val="3200"/>
              <a:buFont typeface="Mulish Medium"/>
              <a:buAutoNum type="arabicPeriod"/>
            </a:pPr>
            <a:r>
              <a:rPr lang="en-CA" sz="3200">
                <a:solidFill>
                  <a:schemeClr val="dk1"/>
                </a:solidFill>
                <a:latin typeface="Mulish Medium"/>
                <a:ea typeface="Mulish Medium"/>
                <a:cs typeface="Mulish Medium"/>
                <a:sym typeface="Mulish Medium"/>
              </a:rPr>
              <a:t>What does Pro-D look like in our district?</a:t>
            </a:r>
            <a:endParaRPr sz="3200">
              <a:solidFill>
                <a:schemeClr val="dk1"/>
              </a:solidFill>
              <a:latin typeface="Mulish Medium"/>
              <a:ea typeface="Mulish Medium"/>
              <a:cs typeface="Mulish Medium"/>
              <a:sym typeface="Mulish Medium"/>
            </a:endParaRPr>
          </a:p>
        </p:txBody>
      </p:sp>
      <p:sp>
        <p:nvSpPr>
          <p:cNvPr id="329" name="Google Shape;329;p18"/>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3" name="Shape 333"/>
        <p:cNvGrpSpPr/>
        <p:nvPr/>
      </p:nvGrpSpPr>
      <p:grpSpPr>
        <a:xfrm>
          <a:off x="0" y="0"/>
          <a:ext cx="0" cy="0"/>
          <a:chOff x="0" y="0"/>
          <a:chExt cx="0" cy="0"/>
        </a:xfrm>
      </p:grpSpPr>
      <p:pic>
        <p:nvPicPr>
          <p:cNvPr descr="Black pen and pencil on white background" id="334" name="Google Shape;334;g323529716b5_0_24"/>
          <p:cNvPicPr preferRelativeResize="0"/>
          <p:nvPr/>
        </p:nvPicPr>
        <p:blipFill rotWithShape="1">
          <a:blip r:embed="rId4">
            <a:alphaModFix/>
          </a:blip>
          <a:srcRect b="0" l="0" r="0" t="0"/>
          <a:stretch/>
        </p:blipFill>
        <p:spPr>
          <a:xfrm>
            <a:off x="7625" y="1618700"/>
            <a:ext cx="9206648" cy="4482949"/>
          </a:xfrm>
          <a:prstGeom prst="rect">
            <a:avLst/>
          </a:prstGeom>
          <a:noFill/>
          <a:ln>
            <a:noFill/>
          </a:ln>
        </p:spPr>
      </p:pic>
      <p:sp>
        <p:nvSpPr>
          <p:cNvPr id="335" name="Google Shape;335;g323529716b5_0_24"/>
          <p:cNvSpPr/>
          <p:nvPr/>
        </p:nvSpPr>
        <p:spPr>
          <a:xfrm>
            <a:off x="7620" y="229679"/>
            <a:ext cx="9144000" cy="1323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CA" sz="4000">
                <a:solidFill>
                  <a:srgbClr val="F2F2F2"/>
                </a:solidFill>
                <a:latin typeface="Mulish Black"/>
                <a:ea typeface="Mulish Black"/>
                <a:cs typeface="Mulish Black"/>
                <a:sym typeface="Mulish Black"/>
              </a:rPr>
              <a:t>What Professional </a:t>
            </a:r>
            <a:r>
              <a:rPr b="1" lang="en-CA" sz="4000">
                <a:solidFill>
                  <a:srgbClr val="F2F2F2"/>
                </a:solidFill>
                <a:latin typeface="Mulish Black"/>
                <a:ea typeface="Mulish Black"/>
                <a:cs typeface="Mulish Black"/>
                <a:sym typeface="Mulish Black"/>
              </a:rPr>
              <a:t>Development</a:t>
            </a:r>
            <a:r>
              <a:rPr b="1" lang="en-CA" sz="4000">
                <a:solidFill>
                  <a:srgbClr val="F2F2F2"/>
                </a:solidFill>
                <a:latin typeface="Mulish Black"/>
                <a:ea typeface="Mulish Black"/>
                <a:cs typeface="Mulish Black"/>
                <a:sym typeface="Mulish Black"/>
              </a:rPr>
              <a:t> Opportunities Exist at the VSB?</a:t>
            </a:r>
            <a:endParaRPr b="1" sz="4000">
              <a:solidFill>
                <a:srgbClr val="F2F2F2"/>
              </a:solidFill>
              <a:latin typeface="Mulish Black"/>
              <a:ea typeface="Mulish Black"/>
              <a:cs typeface="Mulish Black"/>
              <a:sym typeface="Mulish Black"/>
            </a:endParaRPr>
          </a:p>
        </p:txBody>
      </p:sp>
      <p:sp>
        <p:nvSpPr>
          <p:cNvPr id="336" name="Google Shape;336;g323529716b5_0_24"/>
          <p:cNvSpPr txBox="1"/>
          <p:nvPr/>
        </p:nvSpPr>
        <p:spPr>
          <a:xfrm>
            <a:off x="152400" y="2189314"/>
            <a:ext cx="7924800" cy="3047700"/>
          </a:xfrm>
          <a:prstGeom prst="rect">
            <a:avLst/>
          </a:prstGeom>
          <a:noFill/>
          <a:ln>
            <a:noFill/>
          </a:ln>
        </p:spPr>
        <p:txBody>
          <a:bodyPr anchorCtr="0" anchor="t" bIns="45700" lIns="91425" spcFirstLastPara="1" rIns="91425" wrap="square" tIns="45700">
            <a:spAutoFit/>
          </a:bodyPr>
          <a:lstStyle/>
          <a:p>
            <a:pPr indent="-514350" lvl="0" marL="514350" marR="0" rtl="0" algn="l">
              <a:spcBef>
                <a:spcPts val="0"/>
              </a:spcBef>
              <a:spcAft>
                <a:spcPts val="0"/>
              </a:spcAft>
              <a:buClr>
                <a:schemeClr val="dk1"/>
              </a:buClr>
              <a:buSzPts val="3200"/>
              <a:buFont typeface="Calibri"/>
              <a:buAutoNum type="arabicPeriod"/>
            </a:pPr>
            <a:r>
              <a:rPr lang="en-CA" sz="3200">
                <a:solidFill>
                  <a:schemeClr val="dk1"/>
                </a:solidFill>
                <a:latin typeface="Mulish Medium"/>
                <a:ea typeface="Mulish Medium"/>
                <a:cs typeface="Mulish Medium"/>
                <a:sym typeface="Mulish Medium"/>
              </a:rPr>
              <a:t>(District) Temporary Supplemental Fund</a:t>
            </a:r>
            <a:endParaRPr sz="3200">
              <a:solidFill>
                <a:schemeClr val="dk1"/>
              </a:solidFill>
              <a:latin typeface="Mulish Medium"/>
              <a:ea typeface="Mulish Medium"/>
              <a:cs typeface="Mulish Medium"/>
              <a:sym typeface="Mulish Medium"/>
            </a:endParaRPr>
          </a:p>
          <a:p>
            <a:pPr indent="-514350" lvl="0" marL="514350" marR="0" rtl="0" algn="l">
              <a:spcBef>
                <a:spcPts val="0"/>
              </a:spcBef>
              <a:spcAft>
                <a:spcPts val="0"/>
              </a:spcAft>
              <a:buClr>
                <a:schemeClr val="dk1"/>
              </a:buClr>
              <a:buSzPts val="3200"/>
              <a:buFont typeface="Mulish Medium"/>
              <a:buAutoNum type="arabicPeriod"/>
            </a:pPr>
            <a:r>
              <a:rPr lang="en-CA" sz="3200">
                <a:solidFill>
                  <a:schemeClr val="dk1"/>
                </a:solidFill>
                <a:latin typeface="Mulish Medium"/>
                <a:ea typeface="Mulish Medium"/>
                <a:cs typeface="Mulish Medium"/>
                <a:sym typeface="Mulish Medium"/>
              </a:rPr>
              <a:t>(District) Collaborative Inquiry Fund</a:t>
            </a:r>
            <a:endParaRPr sz="3200">
              <a:solidFill>
                <a:schemeClr val="dk1"/>
              </a:solidFill>
              <a:latin typeface="Mulish Medium"/>
              <a:ea typeface="Mulish Medium"/>
              <a:cs typeface="Mulish Medium"/>
              <a:sym typeface="Mulish Medium"/>
            </a:endParaRPr>
          </a:p>
          <a:p>
            <a:pPr indent="-514350" lvl="0" marL="514350" marR="0" rtl="0" algn="l">
              <a:spcBef>
                <a:spcPts val="0"/>
              </a:spcBef>
              <a:spcAft>
                <a:spcPts val="0"/>
              </a:spcAft>
              <a:buClr>
                <a:schemeClr val="dk1"/>
              </a:buClr>
              <a:buSzPts val="3200"/>
              <a:buFont typeface="Mulish Medium"/>
              <a:buAutoNum type="arabicPeriod"/>
            </a:pPr>
            <a:r>
              <a:rPr lang="en-CA" sz="3200">
                <a:solidFill>
                  <a:schemeClr val="dk1"/>
                </a:solidFill>
                <a:latin typeface="Mulish Medium"/>
                <a:ea typeface="Mulish Medium"/>
                <a:cs typeface="Mulish Medium"/>
                <a:sym typeface="Mulish Medium"/>
              </a:rPr>
              <a:t>School-Based Pro-D Funds</a:t>
            </a:r>
            <a:endParaRPr sz="3200">
              <a:solidFill>
                <a:schemeClr val="dk1"/>
              </a:solidFill>
              <a:latin typeface="Mulish Medium"/>
              <a:ea typeface="Mulish Medium"/>
              <a:cs typeface="Mulish Medium"/>
              <a:sym typeface="Mulish Medium"/>
            </a:endParaRPr>
          </a:p>
          <a:p>
            <a:pPr indent="-514350" lvl="0" marL="514350" marR="0" rtl="0" algn="l">
              <a:spcBef>
                <a:spcPts val="0"/>
              </a:spcBef>
              <a:spcAft>
                <a:spcPts val="0"/>
              </a:spcAft>
              <a:buClr>
                <a:schemeClr val="dk1"/>
              </a:buClr>
              <a:buSzPts val="3200"/>
              <a:buFont typeface="Mulish Medium"/>
              <a:buAutoNum type="arabicPeriod"/>
            </a:pPr>
            <a:r>
              <a:rPr lang="en-CA" sz="3200">
                <a:solidFill>
                  <a:schemeClr val="dk1"/>
                </a:solidFill>
                <a:latin typeface="Mulish Medium"/>
                <a:ea typeface="Mulish Medium"/>
                <a:cs typeface="Mulish Medium"/>
                <a:sym typeface="Mulish Medium"/>
              </a:rPr>
              <a:t>VEAES Mentorship Grant</a:t>
            </a:r>
            <a:endParaRPr sz="3200">
              <a:solidFill>
                <a:schemeClr val="dk1"/>
              </a:solidFill>
              <a:latin typeface="Mulish Medium"/>
              <a:ea typeface="Mulish Medium"/>
              <a:cs typeface="Mulish Medium"/>
              <a:sym typeface="Mulish Medium"/>
            </a:endParaRPr>
          </a:p>
          <a:p>
            <a:pPr indent="-514350" lvl="0" marL="514350" marR="0" rtl="0" algn="l">
              <a:spcBef>
                <a:spcPts val="0"/>
              </a:spcBef>
              <a:spcAft>
                <a:spcPts val="0"/>
              </a:spcAft>
              <a:buClr>
                <a:schemeClr val="dk1"/>
              </a:buClr>
              <a:buSzPts val="3200"/>
              <a:buFont typeface="Mulish Medium"/>
              <a:buAutoNum type="arabicPeriod"/>
            </a:pPr>
            <a:r>
              <a:rPr lang="en-CA" sz="3200">
                <a:solidFill>
                  <a:schemeClr val="dk1"/>
                </a:solidFill>
                <a:latin typeface="Mulish Medium"/>
                <a:ea typeface="Mulish Medium"/>
                <a:cs typeface="Mulish Medium"/>
                <a:sym typeface="Mulish Medium"/>
              </a:rPr>
              <a:t>BC PSA Day</a:t>
            </a:r>
            <a:endParaRPr sz="3200">
              <a:solidFill>
                <a:schemeClr val="dk1"/>
              </a:solidFill>
              <a:latin typeface="Mulish Medium"/>
              <a:ea typeface="Mulish Medium"/>
              <a:cs typeface="Mulish Medium"/>
              <a:sym typeface="Mulish Medium"/>
            </a:endParaRPr>
          </a:p>
        </p:txBody>
      </p:sp>
      <p:sp>
        <p:nvSpPr>
          <p:cNvPr id="337" name="Google Shape;337;g323529716b5_0_24"/>
          <p:cNvSpPr txBox="1"/>
          <p:nvPr>
            <p:ph idx="12" type="sldNum"/>
          </p:nvPr>
        </p:nvSpPr>
        <p:spPr>
          <a:xfrm>
            <a:off x="7010400" y="6492875"/>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1" name="Shape 181"/>
        <p:cNvGrpSpPr/>
        <p:nvPr/>
      </p:nvGrpSpPr>
      <p:grpSpPr>
        <a:xfrm>
          <a:off x="0" y="0"/>
          <a:ext cx="0" cy="0"/>
          <a:chOff x="0" y="0"/>
          <a:chExt cx="0" cy="0"/>
        </a:xfrm>
      </p:grpSpPr>
      <p:sp>
        <p:nvSpPr>
          <p:cNvPr id="182" name="Google Shape;182;p2"/>
          <p:cNvSpPr/>
          <p:nvPr/>
        </p:nvSpPr>
        <p:spPr>
          <a:xfrm>
            <a:off x="152400" y="1524000"/>
            <a:ext cx="3581400" cy="1905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CA" sz="3200" u="none" cap="none" strike="noStrike">
                <a:solidFill>
                  <a:srgbClr val="F2F2F2"/>
                </a:solidFill>
                <a:latin typeface="Mulish Medium"/>
                <a:ea typeface="Mulish Medium"/>
                <a:cs typeface="Mulish Medium"/>
                <a:sym typeface="Mulish Medium"/>
              </a:rPr>
              <a:t>Acknowledgment</a:t>
            </a:r>
            <a:endParaRPr/>
          </a:p>
          <a:p>
            <a:pPr indent="0" lvl="0" marL="0" marR="0" rtl="0" algn="ctr">
              <a:spcBef>
                <a:spcPts val="0"/>
              </a:spcBef>
              <a:spcAft>
                <a:spcPts val="0"/>
              </a:spcAft>
              <a:buNone/>
            </a:pPr>
            <a:r>
              <a:rPr b="1" i="0" lang="en-CA" sz="3200" u="none" cap="none" strike="noStrike">
                <a:solidFill>
                  <a:srgbClr val="F2F2F2"/>
                </a:solidFill>
                <a:latin typeface="Mulish Medium"/>
                <a:ea typeface="Mulish Medium"/>
                <a:cs typeface="Mulish Medium"/>
                <a:sym typeface="Mulish Medium"/>
              </a:rPr>
              <a:t>of</a:t>
            </a:r>
            <a:endParaRPr/>
          </a:p>
          <a:p>
            <a:pPr indent="0" lvl="0" marL="0" marR="0" rtl="0" algn="ctr">
              <a:spcBef>
                <a:spcPts val="0"/>
              </a:spcBef>
              <a:spcAft>
                <a:spcPts val="0"/>
              </a:spcAft>
              <a:buNone/>
            </a:pPr>
            <a:r>
              <a:rPr b="1" i="0" lang="en-CA" sz="3200" u="none" cap="none" strike="noStrike">
                <a:solidFill>
                  <a:srgbClr val="F2F2F2"/>
                </a:solidFill>
                <a:latin typeface="Mulish Medium"/>
                <a:ea typeface="Mulish Medium"/>
                <a:cs typeface="Mulish Medium"/>
                <a:sym typeface="Mulish Medium"/>
              </a:rPr>
              <a:t>Traditional Territory</a:t>
            </a:r>
            <a:endParaRPr b="1" i="0" sz="3200" u="none" cap="none" strike="noStrike">
              <a:solidFill>
                <a:srgbClr val="F2F2F2"/>
              </a:solidFill>
              <a:latin typeface="Mulish Medium"/>
              <a:ea typeface="Mulish Medium"/>
              <a:cs typeface="Mulish Medium"/>
              <a:sym typeface="Mulish Medium"/>
            </a:endParaRPr>
          </a:p>
        </p:txBody>
      </p:sp>
      <p:sp>
        <p:nvSpPr>
          <p:cNvPr id="183" name="Google Shape;183;p2"/>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pic>
        <p:nvPicPr>
          <p:cNvPr id="184" name="Google Shape;184;p2"/>
          <p:cNvPicPr preferRelativeResize="0"/>
          <p:nvPr/>
        </p:nvPicPr>
        <p:blipFill rotWithShape="1">
          <a:blip r:embed="rId4">
            <a:alphaModFix/>
          </a:blip>
          <a:srcRect b="0" l="0" r="0" t="0"/>
          <a:stretch/>
        </p:blipFill>
        <p:spPr>
          <a:xfrm>
            <a:off x="3828858" y="1"/>
            <a:ext cx="5315142" cy="68579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22"/>
          <p:cNvSpPr txBox="1"/>
          <p:nvPr/>
        </p:nvSpPr>
        <p:spPr>
          <a:xfrm>
            <a:off x="-7620" y="370097"/>
            <a:ext cx="91440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4000">
                <a:solidFill>
                  <a:schemeClr val="dk1"/>
                </a:solidFill>
                <a:latin typeface="Mulish Black"/>
                <a:ea typeface="Mulish Black"/>
                <a:cs typeface="Mulish Black"/>
                <a:sym typeface="Mulish Black"/>
              </a:rPr>
              <a:t>Provincial Specialist Associations</a:t>
            </a:r>
            <a:endParaRPr/>
          </a:p>
        </p:txBody>
      </p:sp>
      <p:sp>
        <p:nvSpPr>
          <p:cNvPr id="345" name="Google Shape;345;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CA">
                <a:solidFill>
                  <a:srgbClr val="000000"/>
                </a:solidFill>
              </a:rPr>
              <a:t>‹#›</a:t>
            </a:fld>
            <a:endParaRPr>
              <a:solidFill>
                <a:srgbClr val="000000"/>
              </a:solidFill>
            </a:endParaRPr>
          </a:p>
        </p:txBody>
      </p:sp>
      <p:pic>
        <p:nvPicPr>
          <p:cNvPr id="346" name="Google Shape;346;p22"/>
          <p:cNvPicPr preferRelativeResize="0"/>
          <p:nvPr/>
        </p:nvPicPr>
        <p:blipFill rotWithShape="1">
          <a:blip r:embed="rId3">
            <a:alphaModFix/>
          </a:blip>
          <a:srcRect b="0" l="0" r="0" t="0"/>
          <a:stretch/>
        </p:blipFill>
        <p:spPr>
          <a:xfrm>
            <a:off x="132660" y="1295400"/>
            <a:ext cx="8878679" cy="4800600"/>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0" name="Shape 350"/>
        <p:cNvGrpSpPr/>
        <p:nvPr/>
      </p:nvGrpSpPr>
      <p:grpSpPr>
        <a:xfrm>
          <a:off x="0" y="0"/>
          <a:ext cx="0" cy="0"/>
          <a:chOff x="0" y="0"/>
          <a:chExt cx="0" cy="0"/>
        </a:xfrm>
      </p:grpSpPr>
      <p:sp>
        <p:nvSpPr>
          <p:cNvPr id="351" name="Google Shape;351;p20"/>
          <p:cNvSpPr txBox="1"/>
          <p:nvPr/>
        </p:nvSpPr>
        <p:spPr>
          <a:xfrm>
            <a:off x="190500" y="1295400"/>
            <a:ext cx="8763000" cy="30469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br>
              <a:rPr b="1" lang="en-CA" sz="4800">
                <a:solidFill>
                  <a:srgbClr val="F2F2F2"/>
                </a:solidFill>
                <a:latin typeface="Calibri"/>
                <a:ea typeface="Calibri"/>
                <a:cs typeface="Calibri"/>
                <a:sym typeface="Calibri"/>
              </a:rPr>
            </a:br>
            <a:r>
              <a:rPr b="1" lang="en-CA" sz="4800">
                <a:solidFill>
                  <a:srgbClr val="F2F2F2"/>
                </a:solidFill>
                <a:latin typeface="Mulish Black"/>
                <a:ea typeface="Mulish Black"/>
                <a:cs typeface="Mulish Black"/>
                <a:sym typeface="Mulish Black"/>
              </a:rPr>
              <a:t>My BCTF</a:t>
            </a:r>
            <a:endParaRPr/>
          </a:p>
          <a:p>
            <a:pPr indent="0" lvl="0" marL="0" marR="0" rtl="0" algn="ctr">
              <a:spcBef>
                <a:spcPts val="0"/>
              </a:spcBef>
              <a:spcAft>
                <a:spcPts val="0"/>
              </a:spcAft>
              <a:buNone/>
            </a:pPr>
            <a:r>
              <a:rPr b="1" lang="en-CA" sz="4800">
                <a:solidFill>
                  <a:srgbClr val="F2F2F2"/>
                </a:solidFill>
                <a:latin typeface="Mulish Black"/>
                <a:ea typeface="Mulish Black"/>
                <a:cs typeface="Mulish Black"/>
                <a:sym typeface="Mulish Black"/>
              </a:rPr>
              <a:t>Union Services and </a:t>
            </a:r>
            <a:endParaRPr/>
          </a:p>
          <a:p>
            <a:pPr indent="0" lvl="0" marL="0" marR="0" rtl="0" algn="ctr">
              <a:spcBef>
                <a:spcPts val="0"/>
              </a:spcBef>
              <a:spcAft>
                <a:spcPts val="0"/>
              </a:spcAft>
              <a:buNone/>
            </a:pPr>
            <a:r>
              <a:rPr b="1" lang="en-CA" sz="4800">
                <a:solidFill>
                  <a:srgbClr val="F2F2F2"/>
                </a:solidFill>
                <a:latin typeface="Mulish Black"/>
                <a:ea typeface="Mulish Black"/>
                <a:cs typeface="Mulish Black"/>
                <a:sym typeface="Mulish Black"/>
              </a:rPr>
              <a:t>Involvement</a:t>
            </a:r>
            <a:endParaRPr b="1" sz="4800">
              <a:solidFill>
                <a:srgbClr val="F2F2F2"/>
              </a:solidFill>
              <a:latin typeface="Mulish Black"/>
              <a:ea typeface="Mulish Black"/>
              <a:cs typeface="Mulish Black"/>
              <a:sym typeface="Mulish Black"/>
            </a:endParaRPr>
          </a:p>
        </p:txBody>
      </p:sp>
      <p:sp>
        <p:nvSpPr>
          <p:cNvPr id="352" name="Google Shape;352;p20"/>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3"/>
          <p:cNvSpPr txBox="1"/>
          <p:nvPr/>
        </p:nvSpPr>
        <p:spPr>
          <a:xfrm>
            <a:off x="0" y="199935"/>
            <a:ext cx="9144000"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4400">
                <a:solidFill>
                  <a:srgbClr val="33352A"/>
                </a:solidFill>
                <a:latin typeface="Mulish Black"/>
                <a:ea typeface="Mulish Black"/>
                <a:cs typeface="Mulish Black"/>
                <a:sym typeface="Mulish Black"/>
              </a:rPr>
              <a:t>BCTF website</a:t>
            </a:r>
            <a:endParaRPr/>
          </a:p>
          <a:p>
            <a:pPr indent="0" lvl="0" marL="0" marR="0" rtl="0" algn="ctr">
              <a:spcBef>
                <a:spcPts val="0"/>
              </a:spcBef>
              <a:spcAft>
                <a:spcPts val="0"/>
              </a:spcAft>
              <a:buNone/>
            </a:pPr>
            <a:r>
              <a:rPr i="1" lang="en-CA" sz="3600">
                <a:solidFill>
                  <a:schemeClr val="dk1"/>
                </a:solidFill>
                <a:latin typeface="Mulish Medium"/>
                <a:ea typeface="Mulish Medium"/>
                <a:cs typeface="Mulish Medium"/>
                <a:sym typeface="Mulish Medium"/>
              </a:rPr>
              <a:t>bctf.ca</a:t>
            </a:r>
            <a:endParaRPr i="1" sz="3600">
              <a:solidFill>
                <a:schemeClr val="dk1"/>
              </a:solidFill>
              <a:latin typeface="Mulish Medium"/>
              <a:ea typeface="Mulish Medium"/>
              <a:cs typeface="Mulish Medium"/>
              <a:sym typeface="Mulish Medium"/>
            </a:endParaRPr>
          </a:p>
        </p:txBody>
      </p:sp>
      <p:sp>
        <p:nvSpPr>
          <p:cNvPr id="360" name="Google Shape;360;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CA">
                <a:solidFill>
                  <a:srgbClr val="000000"/>
                </a:solidFill>
              </a:rPr>
              <a:t>‹#›</a:t>
            </a:fld>
            <a:endParaRPr>
              <a:solidFill>
                <a:srgbClr val="000000"/>
              </a:solidFill>
            </a:endParaRPr>
          </a:p>
        </p:txBody>
      </p:sp>
      <p:pic>
        <p:nvPicPr>
          <p:cNvPr id="361" name="Google Shape;361;p23"/>
          <p:cNvPicPr preferRelativeResize="0"/>
          <p:nvPr/>
        </p:nvPicPr>
        <p:blipFill rotWithShape="1">
          <a:blip r:embed="rId3">
            <a:alphaModFix/>
          </a:blip>
          <a:srcRect b="0" l="0" r="0" t="0"/>
          <a:stretch/>
        </p:blipFill>
        <p:spPr>
          <a:xfrm>
            <a:off x="76200" y="1524000"/>
            <a:ext cx="8915400" cy="4771623"/>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DFDEB"/>
            </a:gs>
            <a:gs pos="40000">
              <a:srgbClr val="FAFAE8"/>
            </a:gs>
            <a:gs pos="100000">
              <a:srgbClr val="737664"/>
            </a:gs>
          </a:gsLst>
          <a:path path="circle">
            <a:fillToRect b="50%" l="50%" r="50%" t="50%"/>
          </a:path>
          <a:tileRect/>
        </a:gradFill>
      </p:bgPr>
    </p:bg>
    <p:spTree>
      <p:nvGrpSpPr>
        <p:cNvPr id="365" name="Shape 365"/>
        <p:cNvGrpSpPr/>
        <p:nvPr/>
      </p:nvGrpSpPr>
      <p:grpSpPr>
        <a:xfrm>
          <a:off x="0" y="0"/>
          <a:ext cx="0" cy="0"/>
          <a:chOff x="0" y="0"/>
          <a:chExt cx="0" cy="0"/>
        </a:xfrm>
      </p:grpSpPr>
      <p:sp>
        <p:nvSpPr>
          <p:cNvPr id="366" name="Google Shape;366;p24"/>
          <p:cNvSpPr txBox="1"/>
          <p:nvPr/>
        </p:nvSpPr>
        <p:spPr>
          <a:xfrm>
            <a:off x="0" y="6096000"/>
            <a:ext cx="91440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CA" sz="3600">
                <a:solidFill>
                  <a:schemeClr val="dk1"/>
                </a:solidFill>
                <a:latin typeface="Mulish Medium"/>
                <a:ea typeface="Mulish Medium"/>
                <a:cs typeface="Mulish Medium"/>
                <a:sym typeface="Mulish Medium"/>
              </a:rPr>
              <a:t>bctf.ca/classroom-resources </a:t>
            </a:r>
            <a:endParaRPr i="1" sz="3600">
              <a:solidFill>
                <a:schemeClr val="dk1"/>
              </a:solidFill>
              <a:latin typeface="Mulish Medium"/>
              <a:ea typeface="Mulish Medium"/>
              <a:cs typeface="Mulish Medium"/>
              <a:sym typeface="Mulish Medium"/>
            </a:endParaRPr>
          </a:p>
        </p:txBody>
      </p:sp>
      <p:sp>
        <p:nvSpPr>
          <p:cNvPr id="367" name="Google Shape;367;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
        <p:nvSpPr>
          <p:cNvPr id="368" name="Google Shape;368;p24"/>
          <p:cNvSpPr txBox="1"/>
          <p:nvPr/>
        </p:nvSpPr>
        <p:spPr>
          <a:xfrm>
            <a:off x="238626" y="151765"/>
            <a:ext cx="8839200"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CA" sz="4000">
                <a:solidFill>
                  <a:schemeClr val="dk1"/>
                </a:solidFill>
                <a:latin typeface="Mulish Black"/>
                <a:ea typeface="Mulish Black"/>
                <a:cs typeface="Mulish Black"/>
                <a:sym typeface="Mulish Black"/>
              </a:rPr>
              <a:t>Teaching and Classroom Resources</a:t>
            </a:r>
            <a:endParaRPr/>
          </a:p>
        </p:txBody>
      </p:sp>
      <p:pic>
        <p:nvPicPr>
          <p:cNvPr id="369" name="Google Shape;369;p24"/>
          <p:cNvPicPr preferRelativeResize="0"/>
          <p:nvPr/>
        </p:nvPicPr>
        <p:blipFill rotWithShape="1">
          <a:blip r:embed="rId3">
            <a:alphaModFix/>
          </a:blip>
          <a:srcRect b="0" l="0" r="0" t="0"/>
          <a:stretch/>
        </p:blipFill>
        <p:spPr>
          <a:xfrm>
            <a:off x="632562" y="1475204"/>
            <a:ext cx="7878875" cy="4574433"/>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5" name="Shape 375"/>
        <p:cNvGrpSpPr/>
        <p:nvPr/>
      </p:nvGrpSpPr>
      <p:grpSpPr>
        <a:xfrm>
          <a:off x="0" y="0"/>
          <a:ext cx="0" cy="0"/>
          <a:chOff x="0" y="0"/>
          <a:chExt cx="0" cy="0"/>
        </a:xfrm>
      </p:grpSpPr>
      <p:sp>
        <p:nvSpPr>
          <p:cNvPr id="376" name="Google Shape;376;p25"/>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
        <p:nvSpPr>
          <p:cNvPr id="377" name="Google Shape;377;p25"/>
          <p:cNvSpPr txBox="1"/>
          <p:nvPr/>
        </p:nvSpPr>
        <p:spPr>
          <a:xfrm>
            <a:off x="2378325" y="4907125"/>
            <a:ext cx="48006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CA" sz="4000">
                <a:solidFill>
                  <a:schemeClr val="dk1"/>
                </a:solidFill>
                <a:latin typeface="Mulish Medium"/>
                <a:ea typeface="Mulish Medium"/>
                <a:cs typeface="Mulish Medium"/>
                <a:sym typeface="Mulish Medium"/>
              </a:rPr>
              <a:t>members.bctf.ca</a:t>
            </a:r>
            <a:endParaRPr/>
          </a:p>
        </p:txBody>
      </p:sp>
      <p:pic>
        <p:nvPicPr>
          <p:cNvPr id="378" name="Google Shape;378;p25"/>
          <p:cNvPicPr preferRelativeResize="0"/>
          <p:nvPr/>
        </p:nvPicPr>
        <p:blipFill rotWithShape="1">
          <a:blip r:embed="rId4">
            <a:alphaModFix/>
          </a:blip>
          <a:srcRect b="0" l="0" r="0" t="0"/>
          <a:stretch/>
        </p:blipFill>
        <p:spPr>
          <a:xfrm>
            <a:off x="1295400" y="1535129"/>
            <a:ext cx="6781800" cy="3364460"/>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2" name="Shape 382"/>
        <p:cNvGrpSpPr/>
        <p:nvPr/>
      </p:nvGrpSpPr>
      <p:grpSpPr>
        <a:xfrm>
          <a:off x="0" y="0"/>
          <a:ext cx="0" cy="0"/>
          <a:chOff x="0" y="0"/>
          <a:chExt cx="0" cy="0"/>
        </a:xfrm>
      </p:grpSpPr>
      <p:sp>
        <p:nvSpPr>
          <p:cNvPr id="383" name="Google Shape;383;p26"/>
          <p:cNvSpPr/>
          <p:nvPr/>
        </p:nvSpPr>
        <p:spPr>
          <a:xfrm>
            <a:off x="26670" y="209669"/>
            <a:ext cx="914400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4800">
                <a:solidFill>
                  <a:srgbClr val="F2F2F2"/>
                </a:solidFill>
                <a:latin typeface="Mulish Black"/>
                <a:ea typeface="Mulish Black"/>
                <a:cs typeface="Mulish Black"/>
                <a:sym typeface="Mulish Black"/>
              </a:rPr>
              <a:t>Professional Challenges</a:t>
            </a:r>
            <a:endParaRPr/>
          </a:p>
        </p:txBody>
      </p:sp>
      <p:sp>
        <p:nvSpPr>
          <p:cNvPr id="384" name="Google Shape;384;p26"/>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grpSp>
        <p:nvGrpSpPr>
          <p:cNvPr id="385" name="Google Shape;385;p26"/>
          <p:cNvGrpSpPr/>
          <p:nvPr/>
        </p:nvGrpSpPr>
        <p:grpSpPr>
          <a:xfrm>
            <a:off x="2835442" y="1137196"/>
            <a:ext cx="4267200" cy="1567279"/>
            <a:chOff x="304800" y="1356360"/>
            <a:chExt cx="4267200" cy="1567279"/>
          </a:xfrm>
        </p:grpSpPr>
        <p:sp>
          <p:nvSpPr>
            <p:cNvPr id="386" name="Google Shape;386;p26"/>
            <p:cNvSpPr/>
            <p:nvPr/>
          </p:nvSpPr>
          <p:spPr>
            <a:xfrm>
              <a:off x="304800" y="1356360"/>
              <a:ext cx="3669030" cy="1517024"/>
            </a:xfrm>
            <a:prstGeom prst="roundRect">
              <a:avLst>
                <a:gd fmla="val 16667" name="adj"/>
              </a:avLst>
            </a:prstGeom>
            <a:solidFill>
              <a:srgbClr val="FBE2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87" name="Google Shape;387;p26"/>
            <p:cNvSpPr txBox="1"/>
            <p:nvPr/>
          </p:nvSpPr>
          <p:spPr>
            <a:xfrm>
              <a:off x="762000" y="1600200"/>
              <a:ext cx="3810000"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2000">
                  <a:solidFill>
                    <a:schemeClr val="dk1"/>
                  </a:solidFill>
                  <a:latin typeface="Mulish Medium"/>
                  <a:ea typeface="Mulish Medium"/>
                  <a:cs typeface="Mulish Medium"/>
                  <a:sym typeface="Mulish Medium"/>
                </a:rPr>
                <a:t>Take a few minutes individually to fill in the “Challenges” column.</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grpSp>
      <p:grpSp>
        <p:nvGrpSpPr>
          <p:cNvPr id="388" name="Google Shape;388;p26"/>
          <p:cNvGrpSpPr/>
          <p:nvPr/>
        </p:nvGrpSpPr>
        <p:grpSpPr>
          <a:xfrm>
            <a:off x="2282992" y="2794326"/>
            <a:ext cx="4819650" cy="1908215"/>
            <a:chOff x="3200400" y="2813684"/>
            <a:chExt cx="4819650" cy="1908215"/>
          </a:xfrm>
        </p:grpSpPr>
        <p:sp>
          <p:nvSpPr>
            <p:cNvPr id="389" name="Google Shape;389;p26"/>
            <p:cNvSpPr/>
            <p:nvPr/>
          </p:nvSpPr>
          <p:spPr>
            <a:xfrm>
              <a:off x="3200400" y="2961728"/>
              <a:ext cx="4819650" cy="1596034"/>
            </a:xfrm>
            <a:prstGeom prst="roundRect">
              <a:avLst>
                <a:gd fmla="val 16667" name="adj"/>
              </a:avLst>
            </a:prstGeom>
            <a:solidFill>
              <a:srgbClr val="FBE2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90" name="Google Shape;390;p26"/>
            <p:cNvSpPr txBox="1"/>
            <p:nvPr/>
          </p:nvSpPr>
          <p:spPr>
            <a:xfrm>
              <a:off x="3717316" y="2813684"/>
              <a:ext cx="4295114" cy="19082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000">
                <a:solidFill>
                  <a:schemeClr val="dk1"/>
                </a:solidFill>
                <a:latin typeface="Mulish Medium"/>
                <a:ea typeface="Mulish Medium"/>
                <a:cs typeface="Mulish Medium"/>
                <a:sym typeface="Mulish Medium"/>
              </a:endParaRPr>
            </a:p>
            <a:p>
              <a:pPr indent="0" lvl="0" marL="0" marR="0" rtl="0" algn="l">
                <a:spcBef>
                  <a:spcPts val="0"/>
                </a:spcBef>
                <a:spcAft>
                  <a:spcPts val="0"/>
                </a:spcAft>
                <a:buNone/>
              </a:pPr>
              <a:r>
                <a:rPr lang="en-CA" sz="2000">
                  <a:solidFill>
                    <a:schemeClr val="dk1"/>
                  </a:solidFill>
                  <a:latin typeface="Mulish Medium"/>
                  <a:ea typeface="Mulish Medium"/>
                  <a:cs typeface="Mulish Medium"/>
                  <a:sym typeface="Mulish Medium"/>
                </a:rPr>
                <a:t>Then discuss the “Challenges” with others at your table and share the support mechanisms people have found helpful.</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91" name="Google Shape;391;p26"/>
          <p:cNvSpPr/>
          <p:nvPr/>
        </p:nvSpPr>
        <p:spPr>
          <a:xfrm>
            <a:off x="1534328" y="4762525"/>
            <a:ext cx="6271258" cy="1701414"/>
          </a:xfrm>
          <a:prstGeom prst="roundRect">
            <a:avLst>
              <a:gd fmla="val 16667" name="adj"/>
            </a:avLst>
          </a:prstGeom>
          <a:solidFill>
            <a:srgbClr val="FBE2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92" name="Google Shape;392;p26"/>
          <p:cNvSpPr txBox="1"/>
          <p:nvPr/>
        </p:nvSpPr>
        <p:spPr>
          <a:xfrm>
            <a:off x="1913793" y="4712592"/>
            <a:ext cx="5691868" cy="19082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000">
              <a:solidFill>
                <a:schemeClr val="dk1"/>
              </a:solidFill>
              <a:latin typeface="Mulish Medium"/>
              <a:ea typeface="Mulish Medium"/>
              <a:cs typeface="Mulish Medium"/>
              <a:sym typeface="Mulish Medium"/>
            </a:endParaRPr>
          </a:p>
          <a:p>
            <a:pPr indent="0" lvl="0" marL="0" marR="0" rtl="0" algn="l">
              <a:spcBef>
                <a:spcPts val="0"/>
              </a:spcBef>
              <a:spcAft>
                <a:spcPts val="0"/>
              </a:spcAft>
              <a:buNone/>
            </a:pPr>
            <a:r>
              <a:rPr lang="en-CA" sz="2000">
                <a:solidFill>
                  <a:schemeClr val="dk1"/>
                </a:solidFill>
                <a:latin typeface="Mulish Medium"/>
                <a:ea typeface="Mulish Medium"/>
                <a:cs typeface="Mulish Medium"/>
                <a:sym typeface="Mulish Medium"/>
              </a:rPr>
              <a:t>Use the post-it notes to write down what you could benefit from or what you need from your union and stick it on the wall or follow up with your local president to discuss.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Badge 1 with solid fill" id="393" name="Google Shape;393;p26"/>
          <p:cNvPicPr preferRelativeResize="0"/>
          <p:nvPr/>
        </p:nvPicPr>
        <p:blipFill rotWithShape="1">
          <a:blip r:embed="rId4">
            <a:alphaModFix/>
          </a:blip>
          <a:srcRect b="0" l="0" r="0" t="0"/>
          <a:stretch/>
        </p:blipFill>
        <p:spPr>
          <a:xfrm>
            <a:off x="2215214" y="1481112"/>
            <a:ext cx="914400" cy="914400"/>
          </a:xfrm>
          <a:prstGeom prst="rect">
            <a:avLst/>
          </a:prstGeom>
          <a:noFill/>
          <a:ln>
            <a:noFill/>
          </a:ln>
        </p:spPr>
      </p:pic>
      <p:pic>
        <p:nvPicPr>
          <p:cNvPr descr="Badge with solid fill" id="394" name="Google Shape;394;p26"/>
          <p:cNvPicPr preferRelativeResize="0"/>
          <p:nvPr/>
        </p:nvPicPr>
        <p:blipFill rotWithShape="1">
          <a:blip r:embed="rId5">
            <a:alphaModFix/>
          </a:blip>
          <a:srcRect b="0" l="0" r="0" t="0"/>
          <a:stretch/>
        </p:blipFill>
        <p:spPr>
          <a:xfrm>
            <a:off x="1627050" y="3363558"/>
            <a:ext cx="914400" cy="914400"/>
          </a:xfrm>
          <a:prstGeom prst="rect">
            <a:avLst/>
          </a:prstGeom>
          <a:noFill/>
          <a:ln>
            <a:noFill/>
          </a:ln>
        </p:spPr>
      </p:pic>
      <p:pic>
        <p:nvPicPr>
          <p:cNvPr descr="Badge 3 with solid fill" id="395" name="Google Shape;395;p26"/>
          <p:cNvPicPr preferRelativeResize="0"/>
          <p:nvPr/>
        </p:nvPicPr>
        <p:blipFill rotWithShape="1">
          <a:blip r:embed="rId6">
            <a:alphaModFix/>
          </a:blip>
          <a:srcRect b="0" l="0" r="0" t="0"/>
          <a:stretch/>
        </p:blipFill>
        <p:spPr>
          <a:xfrm>
            <a:off x="881214" y="5156032"/>
            <a:ext cx="914400" cy="914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323529716b5_0_32"/>
          <p:cNvSpPr txBox="1"/>
          <p:nvPr>
            <p:ph type="title"/>
          </p:nvPr>
        </p:nvSpPr>
        <p:spPr>
          <a:xfrm>
            <a:off x="311725" y="667900"/>
            <a:ext cx="8520600" cy="8316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CA"/>
              <a:t>Union Structures: Provincial, Local and </a:t>
            </a:r>
            <a:r>
              <a:rPr lang="en-CA" u="sng"/>
              <a:t>Site</a:t>
            </a:r>
            <a:endParaRPr u="sng"/>
          </a:p>
        </p:txBody>
      </p:sp>
      <p:sp>
        <p:nvSpPr>
          <p:cNvPr id="401" name="Google Shape;401;g323529716b5_0_32"/>
          <p:cNvSpPr/>
          <p:nvPr/>
        </p:nvSpPr>
        <p:spPr>
          <a:xfrm>
            <a:off x="2058050" y="1862933"/>
            <a:ext cx="4849500" cy="831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CA" sz="2600"/>
              <a:t>School Administration</a:t>
            </a:r>
            <a:endParaRPr sz="2600"/>
          </a:p>
        </p:txBody>
      </p:sp>
      <p:sp>
        <p:nvSpPr>
          <p:cNvPr id="402" name="Google Shape;402;g323529716b5_0_32"/>
          <p:cNvSpPr/>
          <p:nvPr/>
        </p:nvSpPr>
        <p:spPr>
          <a:xfrm>
            <a:off x="2058050" y="4172100"/>
            <a:ext cx="4849500" cy="831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CA" sz="2500"/>
              <a:t>VEAES/VSTA Site Rep</a:t>
            </a:r>
            <a:endParaRPr sz="2500"/>
          </a:p>
        </p:txBody>
      </p:sp>
      <p:sp>
        <p:nvSpPr>
          <p:cNvPr id="403" name="Google Shape;403;g323529716b5_0_32"/>
          <p:cNvSpPr/>
          <p:nvPr/>
        </p:nvSpPr>
        <p:spPr>
          <a:xfrm>
            <a:off x="2058050" y="3057967"/>
            <a:ext cx="4849500" cy="831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CA" sz="1900"/>
              <a:t>VEAES/VSTA Staff Advisory Committees</a:t>
            </a:r>
            <a:endParaRPr sz="1900"/>
          </a:p>
        </p:txBody>
      </p:sp>
      <p:sp>
        <p:nvSpPr>
          <p:cNvPr id="404" name="Google Shape;404;g323529716b5_0_32"/>
          <p:cNvSpPr/>
          <p:nvPr/>
        </p:nvSpPr>
        <p:spPr>
          <a:xfrm>
            <a:off x="311725" y="5286200"/>
            <a:ext cx="1593900" cy="831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CA"/>
              <a:t>Professional Development Committee</a:t>
            </a:r>
            <a:endParaRPr/>
          </a:p>
        </p:txBody>
      </p:sp>
      <p:sp>
        <p:nvSpPr>
          <p:cNvPr id="405" name="Google Shape;405;g323529716b5_0_32"/>
          <p:cNvSpPr/>
          <p:nvPr/>
        </p:nvSpPr>
        <p:spPr>
          <a:xfrm>
            <a:off x="2058050" y="5286233"/>
            <a:ext cx="1593900" cy="831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CA"/>
              <a:t>Finance Committee</a:t>
            </a:r>
            <a:endParaRPr/>
          </a:p>
        </p:txBody>
      </p:sp>
      <p:sp>
        <p:nvSpPr>
          <p:cNvPr id="406" name="Google Shape;406;g323529716b5_0_32"/>
          <p:cNvSpPr/>
          <p:nvPr/>
        </p:nvSpPr>
        <p:spPr>
          <a:xfrm>
            <a:off x="3804375" y="5286233"/>
            <a:ext cx="1593900" cy="831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CA"/>
              <a:t>Parent Advisory Committee</a:t>
            </a:r>
            <a:endParaRPr/>
          </a:p>
        </p:txBody>
      </p:sp>
      <p:sp>
        <p:nvSpPr>
          <p:cNvPr id="407" name="Google Shape;407;g323529716b5_0_32"/>
          <p:cNvSpPr/>
          <p:nvPr/>
        </p:nvSpPr>
        <p:spPr>
          <a:xfrm>
            <a:off x="5500150" y="5286225"/>
            <a:ext cx="1695000" cy="831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CA"/>
              <a:t>Joint Occupational Health and Safety Committee</a:t>
            </a:r>
            <a:endParaRPr/>
          </a:p>
        </p:txBody>
      </p:sp>
      <p:sp>
        <p:nvSpPr>
          <p:cNvPr id="408" name="Google Shape;408;g323529716b5_0_32"/>
          <p:cNvSpPr/>
          <p:nvPr/>
        </p:nvSpPr>
        <p:spPr>
          <a:xfrm>
            <a:off x="7297025" y="5286200"/>
            <a:ext cx="1593900" cy="831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CA"/>
              <a:t>Diversity Equity and Inclusion Committee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g323529716b5_0_105"/>
          <p:cNvSpPr txBox="1"/>
          <p:nvPr>
            <p:ph type="title"/>
          </p:nvPr>
        </p:nvSpPr>
        <p:spPr>
          <a:xfrm>
            <a:off x="311700" y="170258"/>
            <a:ext cx="8520600" cy="11088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CA"/>
              <a:t>Union Structures: Provincial, </a:t>
            </a:r>
            <a:r>
              <a:rPr lang="en-CA" u="sng"/>
              <a:t>Local</a:t>
            </a:r>
            <a:r>
              <a:rPr lang="en-CA"/>
              <a:t> and Site</a:t>
            </a:r>
            <a:endParaRPr/>
          </a:p>
        </p:txBody>
      </p:sp>
      <p:sp>
        <p:nvSpPr>
          <p:cNvPr id="414" name="Google Shape;414;g323529716b5_0_105"/>
          <p:cNvSpPr/>
          <p:nvPr/>
        </p:nvSpPr>
        <p:spPr>
          <a:xfrm>
            <a:off x="1296650" y="1915800"/>
            <a:ext cx="1593900" cy="831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CA"/>
              <a:t>VSB</a:t>
            </a:r>
            <a:endParaRPr/>
          </a:p>
        </p:txBody>
      </p:sp>
      <p:sp>
        <p:nvSpPr>
          <p:cNvPr id="415" name="Google Shape;415;g323529716b5_0_105"/>
          <p:cNvSpPr/>
          <p:nvPr/>
        </p:nvSpPr>
        <p:spPr>
          <a:xfrm>
            <a:off x="5822825" y="1915800"/>
            <a:ext cx="1593900" cy="831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CA"/>
              <a:t>VTF</a:t>
            </a:r>
            <a:endParaRPr/>
          </a:p>
        </p:txBody>
      </p:sp>
      <p:sp>
        <p:nvSpPr>
          <p:cNvPr id="416" name="Google Shape;416;g323529716b5_0_105"/>
          <p:cNvSpPr/>
          <p:nvPr/>
        </p:nvSpPr>
        <p:spPr>
          <a:xfrm>
            <a:off x="1296650" y="4162733"/>
            <a:ext cx="1593900" cy="831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CA"/>
              <a:t>Superintendent</a:t>
            </a:r>
            <a:endParaRPr/>
          </a:p>
        </p:txBody>
      </p:sp>
      <p:sp>
        <p:nvSpPr>
          <p:cNvPr id="417" name="Google Shape;417;g323529716b5_0_105"/>
          <p:cNvSpPr/>
          <p:nvPr/>
        </p:nvSpPr>
        <p:spPr>
          <a:xfrm>
            <a:off x="1296650" y="3039250"/>
            <a:ext cx="1593900" cy="831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CA"/>
              <a:t>VSB Board: School Trustees</a:t>
            </a:r>
            <a:endParaRPr/>
          </a:p>
        </p:txBody>
      </p:sp>
      <p:sp>
        <p:nvSpPr>
          <p:cNvPr id="418" name="Google Shape;418;g323529716b5_0_105"/>
          <p:cNvSpPr/>
          <p:nvPr/>
        </p:nvSpPr>
        <p:spPr>
          <a:xfrm>
            <a:off x="4878500" y="3013200"/>
            <a:ext cx="1593900" cy="831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CA"/>
              <a:t>VEAES</a:t>
            </a:r>
            <a:endParaRPr/>
          </a:p>
        </p:txBody>
      </p:sp>
      <p:sp>
        <p:nvSpPr>
          <p:cNvPr id="419" name="Google Shape;419;g323529716b5_0_105"/>
          <p:cNvSpPr/>
          <p:nvPr/>
        </p:nvSpPr>
        <p:spPr>
          <a:xfrm>
            <a:off x="6735475" y="3013200"/>
            <a:ext cx="1593900" cy="831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CA"/>
              <a:t>VSTA</a:t>
            </a:r>
            <a:endParaRPr/>
          </a:p>
        </p:txBody>
      </p:sp>
      <p:sp>
        <p:nvSpPr>
          <p:cNvPr id="420" name="Google Shape;420;g323529716b5_0_105"/>
          <p:cNvSpPr/>
          <p:nvPr/>
        </p:nvSpPr>
        <p:spPr>
          <a:xfrm>
            <a:off x="311725" y="5286200"/>
            <a:ext cx="1593900" cy="831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CA"/>
              <a:t>Elementary Schools</a:t>
            </a:r>
            <a:endParaRPr/>
          </a:p>
        </p:txBody>
      </p:sp>
      <p:sp>
        <p:nvSpPr>
          <p:cNvPr id="421" name="Google Shape;421;g323529716b5_0_105"/>
          <p:cNvSpPr/>
          <p:nvPr/>
        </p:nvSpPr>
        <p:spPr>
          <a:xfrm>
            <a:off x="2241850" y="5286200"/>
            <a:ext cx="1593900" cy="831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CA"/>
              <a:t>Secondary Schools</a:t>
            </a:r>
            <a:endParaRPr/>
          </a:p>
        </p:txBody>
      </p:sp>
      <p:sp>
        <p:nvSpPr>
          <p:cNvPr id="422" name="Google Shape;422;g323529716b5_0_105"/>
          <p:cNvSpPr/>
          <p:nvPr/>
        </p:nvSpPr>
        <p:spPr>
          <a:xfrm>
            <a:off x="4878500" y="4110600"/>
            <a:ext cx="1593900" cy="1769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CA"/>
              <a:t>Executive Council, Local Rep Assembly, Standing Committees and Staff Committees</a:t>
            </a:r>
            <a:endParaRPr/>
          </a:p>
        </p:txBody>
      </p:sp>
      <p:sp>
        <p:nvSpPr>
          <p:cNvPr id="423" name="Google Shape;423;g323529716b5_0_105"/>
          <p:cNvSpPr/>
          <p:nvPr/>
        </p:nvSpPr>
        <p:spPr>
          <a:xfrm>
            <a:off x="6735475" y="4110600"/>
            <a:ext cx="1593900" cy="1821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CA"/>
              <a:t>Executive Council, Local Rep Assembly, Standing Committees and Staff Committees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0" name="Shape 190"/>
        <p:cNvGrpSpPr/>
        <p:nvPr/>
      </p:nvGrpSpPr>
      <p:grpSpPr>
        <a:xfrm>
          <a:off x="0" y="0"/>
          <a:ext cx="0" cy="0"/>
          <a:chOff x="0" y="0"/>
          <a:chExt cx="0" cy="0"/>
        </a:xfrm>
      </p:grpSpPr>
      <p:sp>
        <p:nvSpPr>
          <p:cNvPr id="191" name="Google Shape;191;p3"/>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
        <p:nvSpPr>
          <p:cNvPr id="192" name="Google Shape;192;p3"/>
          <p:cNvSpPr/>
          <p:nvPr/>
        </p:nvSpPr>
        <p:spPr>
          <a:xfrm>
            <a:off x="986790" y="1524000"/>
            <a:ext cx="8001000" cy="4526752"/>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0" i="0" lang="en-CA" sz="2200" u="none" cap="none" strike="noStrike">
                <a:solidFill>
                  <a:schemeClr val="dk1"/>
                </a:solidFill>
                <a:latin typeface="Mulish Medium"/>
                <a:ea typeface="Mulish Medium"/>
                <a:cs typeface="Mulish Medium"/>
                <a:sym typeface="Mulish Medium"/>
              </a:rPr>
              <a:t>to introduce new members to the local union and BCTF</a:t>
            </a:r>
            <a:endParaRPr/>
          </a:p>
          <a:p>
            <a:pPr indent="0" lvl="0" marL="0" marR="0" rtl="0" algn="l">
              <a:spcBef>
                <a:spcPts val="0"/>
              </a:spcBef>
              <a:spcAft>
                <a:spcPts val="0"/>
              </a:spcAft>
              <a:buNone/>
            </a:pPr>
            <a:r>
              <a:t/>
            </a:r>
            <a:endParaRPr b="0" i="0" sz="1800" u="none" cap="none" strike="noStrike">
              <a:solidFill>
                <a:schemeClr val="dk1"/>
              </a:solidFill>
              <a:latin typeface="Mulish Medium"/>
              <a:ea typeface="Mulish Medium"/>
              <a:cs typeface="Mulish Medium"/>
              <a:sym typeface="Mulish Medium"/>
            </a:endParaRPr>
          </a:p>
          <a:p>
            <a:pPr indent="0" lvl="0" marL="0" marR="0" rtl="0" algn="l">
              <a:lnSpc>
                <a:spcPct val="115000"/>
              </a:lnSpc>
              <a:spcBef>
                <a:spcPts val="0"/>
              </a:spcBef>
              <a:spcAft>
                <a:spcPts val="0"/>
              </a:spcAft>
              <a:buNone/>
            </a:pPr>
            <a:r>
              <a:rPr b="0" i="0" lang="en-CA" sz="2200" u="none" cap="none" strike="noStrike">
                <a:solidFill>
                  <a:schemeClr val="dk1"/>
                </a:solidFill>
                <a:latin typeface="Mulish Medium"/>
                <a:ea typeface="Mulish Medium"/>
                <a:cs typeface="Mulish Medium"/>
                <a:sym typeface="Mulish Medium"/>
              </a:rPr>
              <a:t>to introduce new members to collective agreements and highlight sections most relevant to them</a:t>
            </a:r>
            <a:endParaRPr/>
          </a:p>
          <a:p>
            <a:pPr indent="0" lvl="0" marL="0" marR="0" rtl="0" algn="l">
              <a:spcBef>
                <a:spcPts val="0"/>
              </a:spcBef>
              <a:spcAft>
                <a:spcPts val="0"/>
              </a:spcAft>
              <a:buNone/>
            </a:pPr>
            <a:r>
              <a:t/>
            </a:r>
            <a:endParaRPr b="0" i="0" sz="1800" u="none" cap="none" strike="noStrike">
              <a:solidFill>
                <a:schemeClr val="dk1"/>
              </a:solidFill>
              <a:latin typeface="Mulish Medium"/>
              <a:ea typeface="Mulish Medium"/>
              <a:cs typeface="Mulish Medium"/>
              <a:sym typeface="Mulish Medium"/>
            </a:endParaRPr>
          </a:p>
          <a:p>
            <a:pPr indent="0" lvl="0" marL="0" marR="0" rtl="0" algn="l">
              <a:lnSpc>
                <a:spcPct val="115000"/>
              </a:lnSpc>
              <a:spcBef>
                <a:spcPts val="0"/>
              </a:spcBef>
              <a:spcAft>
                <a:spcPts val="0"/>
              </a:spcAft>
              <a:buNone/>
            </a:pPr>
            <a:r>
              <a:rPr b="0" i="0" lang="en-CA" sz="2200" u="none" cap="none" strike="noStrike">
                <a:solidFill>
                  <a:schemeClr val="dk1"/>
                </a:solidFill>
                <a:latin typeface="Mulish Medium"/>
                <a:ea typeface="Mulish Medium"/>
                <a:cs typeface="Mulish Medium"/>
                <a:sym typeface="Mulish Medium"/>
              </a:rPr>
              <a:t>to educate new members about their health &amp; safety rights</a:t>
            </a:r>
            <a:endParaRPr/>
          </a:p>
          <a:p>
            <a:pPr indent="0" lvl="0" marL="0" marR="0" rtl="0" algn="l">
              <a:spcBef>
                <a:spcPts val="0"/>
              </a:spcBef>
              <a:spcAft>
                <a:spcPts val="0"/>
              </a:spcAft>
              <a:buNone/>
            </a:pPr>
            <a:r>
              <a:t/>
            </a:r>
            <a:endParaRPr b="0" i="0" sz="1800" u="none" cap="none" strike="noStrike">
              <a:solidFill>
                <a:schemeClr val="dk1"/>
              </a:solidFill>
              <a:latin typeface="Mulish Medium"/>
              <a:ea typeface="Mulish Medium"/>
              <a:cs typeface="Mulish Medium"/>
              <a:sym typeface="Mulish Medium"/>
            </a:endParaRPr>
          </a:p>
          <a:p>
            <a:pPr indent="0" lvl="0" marL="0" marR="0" rtl="0" algn="l">
              <a:lnSpc>
                <a:spcPct val="115000"/>
              </a:lnSpc>
              <a:spcBef>
                <a:spcPts val="0"/>
              </a:spcBef>
              <a:spcAft>
                <a:spcPts val="0"/>
              </a:spcAft>
              <a:buNone/>
            </a:pPr>
            <a:r>
              <a:rPr b="0" i="0" lang="en-CA" sz="2200" u="none" cap="none" strike="noStrike">
                <a:solidFill>
                  <a:schemeClr val="dk1"/>
                </a:solidFill>
                <a:latin typeface="Mulish Medium"/>
                <a:ea typeface="Mulish Medium"/>
                <a:cs typeface="Mulish Medium"/>
                <a:sym typeface="Mulish Medium"/>
              </a:rPr>
              <a:t>to explore the responsibilities and challenges of maintaining positive professional relationships</a:t>
            </a:r>
            <a:endParaRPr/>
          </a:p>
          <a:p>
            <a:pPr indent="0" lvl="0" marL="0" marR="0" rtl="0" algn="l">
              <a:spcBef>
                <a:spcPts val="0"/>
              </a:spcBef>
              <a:spcAft>
                <a:spcPts val="0"/>
              </a:spcAft>
              <a:buNone/>
            </a:pPr>
            <a:r>
              <a:t/>
            </a:r>
            <a:endParaRPr b="0" i="0" sz="1800" u="none" cap="none" strike="noStrike">
              <a:solidFill>
                <a:schemeClr val="dk1"/>
              </a:solidFill>
              <a:latin typeface="Mulish Medium"/>
              <a:ea typeface="Mulish Medium"/>
              <a:cs typeface="Mulish Medium"/>
              <a:sym typeface="Mulish Medium"/>
            </a:endParaRPr>
          </a:p>
          <a:p>
            <a:pPr indent="0" lvl="0" marL="0" marR="0" rtl="0" algn="l">
              <a:lnSpc>
                <a:spcPct val="115000"/>
              </a:lnSpc>
              <a:spcBef>
                <a:spcPts val="0"/>
              </a:spcBef>
              <a:spcAft>
                <a:spcPts val="0"/>
              </a:spcAft>
              <a:buNone/>
            </a:pPr>
            <a:r>
              <a:rPr b="0" i="0" lang="en-CA" sz="2200" u="none" cap="none" strike="noStrike">
                <a:solidFill>
                  <a:schemeClr val="dk1"/>
                </a:solidFill>
                <a:latin typeface="Mulish Medium"/>
                <a:ea typeface="Mulish Medium"/>
                <a:cs typeface="Mulish Medium"/>
                <a:sym typeface="Mulish Medium"/>
              </a:rPr>
              <a:t>to build awareness about professional issues</a:t>
            </a:r>
            <a:endParaRPr/>
          </a:p>
          <a:p>
            <a:pPr indent="0" lvl="0" marL="0" marR="0" rtl="0" algn="l">
              <a:spcBef>
                <a:spcPts val="0"/>
              </a:spcBef>
              <a:spcAft>
                <a:spcPts val="0"/>
              </a:spcAft>
              <a:buNone/>
            </a:pPr>
            <a:r>
              <a:t/>
            </a:r>
            <a:endParaRPr b="0" i="0" sz="1800" u="none" cap="none" strike="noStrike">
              <a:solidFill>
                <a:schemeClr val="dk1"/>
              </a:solidFill>
              <a:latin typeface="Mulish Medium"/>
              <a:ea typeface="Mulish Medium"/>
              <a:cs typeface="Mulish Medium"/>
              <a:sym typeface="Mulish Medium"/>
            </a:endParaRPr>
          </a:p>
          <a:p>
            <a:pPr indent="0" lvl="0" marL="0" marR="0" rtl="0" algn="l">
              <a:lnSpc>
                <a:spcPct val="115000"/>
              </a:lnSpc>
              <a:spcBef>
                <a:spcPts val="0"/>
              </a:spcBef>
              <a:spcAft>
                <a:spcPts val="0"/>
              </a:spcAft>
              <a:buNone/>
            </a:pPr>
            <a:r>
              <a:rPr b="0" i="0" lang="en-CA" sz="2200" u="none" cap="none" strike="noStrike">
                <a:solidFill>
                  <a:schemeClr val="dk1"/>
                </a:solidFill>
                <a:latin typeface="Mulish Medium"/>
                <a:ea typeface="Mulish Medium"/>
                <a:cs typeface="Mulish Medium"/>
                <a:sym typeface="Mulish Medium"/>
              </a:rPr>
              <a:t>to promote the work of the union and your place within it.</a:t>
            </a:r>
            <a:endParaRPr b="0" i="0" sz="2200" u="none" cap="none" strike="noStrike">
              <a:solidFill>
                <a:schemeClr val="dk1"/>
              </a:solidFill>
              <a:latin typeface="Mulish Medium"/>
              <a:ea typeface="Mulish Medium"/>
              <a:cs typeface="Mulish Medium"/>
              <a:sym typeface="Mulish Medium"/>
            </a:endParaRPr>
          </a:p>
        </p:txBody>
      </p:sp>
      <p:sp>
        <p:nvSpPr>
          <p:cNvPr id="193" name="Google Shape;193;p3"/>
          <p:cNvSpPr/>
          <p:nvPr/>
        </p:nvSpPr>
        <p:spPr>
          <a:xfrm>
            <a:off x="0" y="267263"/>
            <a:ext cx="914400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CA" sz="5400" u="none" cap="none" strike="noStrike">
                <a:solidFill>
                  <a:srgbClr val="F2F2F2"/>
                </a:solidFill>
                <a:latin typeface="Mulish Black"/>
                <a:ea typeface="Mulish Black"/>
                <a:cs typeface="Mulish Black"/>
                <a:sym typeface="Mulish Black"/>
              </a:rPr>
              <a:t>Objectives</a:t>
            </a:r>
            <a:endParaRPr b="1" i="0" sz="5400" u="none" cap="none" strike="noStrike">
              <a:solidFill>
                <a:srgbClr val="F2F2F2"/>
              </a:solidFill>
              <a:latin typeface="Mulish Black"/>
              <a:ea typeface="Mulish Black"/>
              <a:cs typeface="Mulish Black"/>
              <a:sym typeface="Mulish Black"/>
            </a:endParaRPr>
          </a:p>
        </p:txBody>
      </p:sp>
      <p:grpSp>
        <p:nvGrpSpPr>
          <p:cNvPr id="194" name="Google Shape;194;p3"/>
          <p:cNvGrpSpPr/>
          <p:nvPr/>
        </p:nvGrpSpPr>
        <p:grpSpPr>
          <a:xfrm>
            <a:off x="518160" y="1524000"/>
            <a:ext cx="506730" cy="4564249"/>
            <a:chOff x="525780" y="1524000"/>
            <a:chExt cx="506730" cy="4564249"/>
          </a:xfrm>
        </p:grpSpPr>
        <p:pic>
          <p:nvPicPr>
            <p:cNvPr descr="Pencil with solid fill" id="195" name="Google Shape;195;p3"/>
            <p:cNvPicPr preferRelativeResize="0"/>
            <p:nvPr/>
          </p:nvPicPr>
          <p:blipFill rotWithShape="1">
            <a:blip r:embed="rId4">
              <a:alphaModFix/>
            </a:blip>
            <a:srcRect b="0" l="0" r="0" t="0"/>
            <a:stretch/>
          </p:blipFill>
          <p:spPr>
            <a:xfrm>
              <a:off x="575310" y="1524000"/>
              <a:ext cx="457200" cy="457200"/>
            </a:xfrm>
            <a:prstGeom prst="rect">
              <a:avLst/>
            </a:prstGeom>
            <a:noFill/>
            <a:ln>
              <a:noFill/>
            </a:ln>
          </p:spPr>
        </p:pic>
        <p:pic>
          <p:nvPicPr>
            <p:cNvPr descr="Pencil with solid fill" id="196" name="Google Shape;196;p3"/>
            <p:cNvPicPr preferRelativeResize="0"/>
            <p:nvPr/>
          </p:nvPicPr>
          <p:blipFill rotWithShape="1">
            <a:blip r:embed="rId4">
              <a:alphaModFix/>
            </a:blip>
            <a:srcRect b="0" l="0" r="0" t="0"/>
            <a:stretch/>
          </p:blipFill>
          <p:spPr>
            <a:xfrm>
              <a:off x="575310" y="2286000"/>
              <a:ext cx="457200" cy="457200"/>
            </a:xfrm>
            <a:prstGeom prst="rect">
              <a:avLst/>
            </a:prstGeom>
            <a:noFill/>
            <a:ln>
              <a:noFill/>
            </a:ln>
          </p:spPr>
        </p:pic>
        <p:pic>
          <p:nvPicPr>
            <p:cNvPr descr="Pencil with solid fill" id="197" name="Google Shape;197;p3"/>
            <p:cNvPicPr preferRelativeResize="0"/>
            <p:nvPr/>
          </p:nvPicPr>
          <p:blipFill rotWithShape="1">
            <a:blip r:embed="rId4">
              <a:alphaModFix/>
            </a:blip>
            <a:srcRect b="0" l="0" r="0" t="0"/>
            <a:stretch/>
          </p:blipFill>
          <p:spPr>
            <a:xfrm>
              <a:off x="575310" y="3200400"/>
              <a:ext cx="457200" cy="457200"/>
            </a:xfrm>
            <a:prstGeom prst="rect">
              <a:avLst/>
            </a:prstGeom>
            <a:noFill/>
            <a:ln>
              <a:noFill/>
            </a:ln>
          </p:spPr>
        </p:pic>
        <p:pic>
          <p:nvPicPr>
            <p:cNvPr descr="Pencil with solid fill" id="198" name="Google Shape;198;p3"/>
            <p:cNvPicPr preferRelativeResize="0"/>
            <p:nvPr/>
          </p:nvPicPr>
          <p:blipFill rotWithShape="1">
            <a:blip r:embed="rId4">
              <a:alphaModFix/>
            </a:blip>
            <a:srcRect b="0" l="0" r="0" t="0"/>
            <a:stretch/>
          </p:blipFill>
          <p:spPr>
            <a:xfrm>
              <a:off x="575310" y="3906433"/>
              <a:ext cx="457200" cy="457200"/>
            </a:xfrm>
            <a:prstGeom prst="rect">
              <a:avLst/>
            </a:prstGeom>
            <a:noFill/>
            <a:ln>
              <a:noFill/>
            </a:ln>
          </p:spPr>
        </p:pic>
        <p:pic>
          <p:nvPicPr>
            <p:cNvPr descr="Pencil with solid fill" id="199" name="Google Shape;199;p3"/>
            <p:cNvPicPr preferRelativeResize="0"/>
            <p:nvPr/>
          </p:nvPicPr>
          <p:blipFill rotWithShape="1">
            <a:blip r:embed="rId4">
              <a:alphaModFix/>
            </a:blip>
            <a:srcRect b="0" l="0" r="0" t="0"/>
            <a:stretch/>
          </p:blipFill>
          <p:spPr>
            <a:xfrm>
              <a:off x="525780" y="4945249"/>
              <a:ext cx="457200" cy="457200"/>
            </a:xfrm>
            <a:prstGeom prst="rect">
              <a:avLst/>
            </a:prstGeom>
            <a:noFill/>
            <a:ln>
              <a:noFill/>
            </a:ln>
          </p:spPr>
        </p:pic>
        <p:pic>
          <p:nvPicPr>
            <p:cNvPr descr="Pencil with solid fill" id="200" name="Google Shape;200;p3"/>
            <p:cNvPicPr preferRelativeResize="0"/>
            <p:nvPr/>
          </p:nvPicPr>
          <p:blipFill rotWithShape="1">
            <a:blip r:embed="rId4">
              <a:alphaModFix/>
            </a:blip>
            <a:srcRect b="0" l="0" r="0" t="0"/>
            <a:stretch/>
          </p:blipFill>
          <p:spPr>
            <a:xfrm>
              <a:off x="563880" y="5631049"/>
              <a:ext cx="457200" cy="45720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4" name="Shape 204"/>
        <p:cNvGrpSpPr/>
        <p:nvPr/>
      </p:nvGrpSpPr>
      <p:grpSpPr>
        <a:xfrm>
          <a:off x="0" y="0"/>
          <a:ext cx="0" cy="0"/>
          <a:chOff x="0" y="0"/>
          <a:chExt cx="0" cy="0"/>
        </a:xfrm>
      </p:grpSpPr>
      <p:sp>
        <p:nvSpPr>
          <p:cNvPr id="205" name="Google Shape;205;p4"/>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
        <p:nvSpPr>
          <p:cNvPr id="206" name="Google Shape;206;p4"/>
          <p:cNvSpPr txBox="1"/>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C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207" name="Google Shape;207;p4"/>
          <p:cNvSpPr/>
          <p:nvPr/>
        </p:nvSpPr>
        <p:spPr>
          <a:xfrm rot="-5400000">
            <a:off x="4305300" y="2019300"/>
            <a:ext cx="6858000" cy="2819400"/>
          </a:xfrm>
          <a:prstGeom prst="rect">
            <a:avLst/>
          </a:prstGeom>
          <a:solidFill>
            <a:srgbClr val="7F83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8" name="Google Shape;208;p4"/>
          <p:cNvSpPr txBox="1"/>
          <p:nvPr/>
        </p:nvSpPr>
        <p:spPr>
          <a:xfrm>
            <a:off x="6324600" y="1447800"/>
            <a:ext cx="2819400" cy="378565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CA" sz="4000" u="none" cap="none" strike="noStrike">
                <a:solidFill>
                  <a:srgbClr val="F2F2F2"/>
                </a:solidFill>
                <a:latin typeface="Mulish Black"/>
                <a:ea typeface="Mulish Black"/>
                <a:cs typeface="Mulish Black"/>
                <a:sym typeface="Mulish Black"/>
              </a:rPr>
              <a:t>Public Education System </a:t>
            </a:r>
            <a:endParaRPr/>
          </a:p>
          <a:p>
            <a:pPr indent="0" lvl="0" marL="0" marR="0" rtl="0" algn="ctr">
              <a:lnSpc>
                <a:spcPct val="150000"/>
              </a:lnSpc>
              <a:spcBef>
                <a:spcPts val="0"/>
              </a:spcBef>
              <a:spcAft>
                <a:spcPts val="0"/>
              </a:spcAft>
              <a:buNone/>
            </a:pPr>
            <a:r>
              <a:rPr b="1" i="0" lang="en-CA" sz="4000" u="none" cap="none" strike="noStrike">
                <a:solidFill>
                  <a:srgbClr val="F2F2F2"/>
                </a:solidFill>
                <a:latin typeface="Mulish Black"/>
                <a:ea typeface="Mulish Black"/>
                <a:cs typeface="Mulish Black"/>
                <a:sym typeface="Mulish Black"/>
              </a:rPr>
              <a:t>T-chart </a:t>
            </a:r>
            <a:endParaRPr/>
          </a:p>
        </p:txBody>
      </p:sp>
      <p:pic>
        <p:nvPicPr>
          <p:cNvPr descr="umbrella_PNG494.png" id="209" name="Google Shape;209;p4"/>
          <p:cNvPicPr preferRelativeResize="0"/>
          <p:nvPr/>
        </p:nvPicPr>
        <p:blipFill rotWithShape="1">
          <a:blip r:embed="rId4">
            <a:alphaModFix/>
          </a:blip>
          <a:srcRect b="46667" l="0" r="0" t="6667"/>
          <a:stretch/>
        </p:blipFill>
        <p:spPr>
          <a:xfrm>
            <a:off x="-38100" y="0"/>
            <a:ext cx="6400800" cy="2133600"/>
          </a:xfrm>
          <a:prstGeom prst="rect">
            <a:avLst/>
          </a:prstGeom>
          <a:noFill/>
          <a:ln>
            <a:noFill/>
          </a:ln>
          <a:effectLst>
            <a:outerShdw blurRad="50800" rotWithShape="0" algn="tl" dir="2700000" dist="38100">
              <a:srgbClr val="000000">
                <a:alpha val="40000"/>
              </a:srgbClr>
            </a:outerShdw>
          </a:effectLst>
        </p:spPr>
      </p:pic>
      <p:graphicFrame>
        <p:nvGraphicFramePr>
          <p:cNvPr id="210" name="Google Shape;210;p4"/>
          <p:cNvGraphicFramePr/>
          <p:nvPr/>
        </p:nvGraphicFramePr>
        <p:xfrm>
          <a:off x="685800" y="1905000"/>
          <a:ext cx="3000000" cy="3000000"/>
        </p:xfrm>
        <a:graphic>
          <a:graphicData uri="http://schemas.openxmlformats.org/drawingml/2006/table">
            <a:tbl>
              <a:tblPr>
                <a:noFill/>
                <a:tableStyleId>{4E39A0A5-8C4A-4F53-8D16-68BCA8DD82B9}</a:tableStyleId>
              </a:tblPr>
              <a:tblGrid>
                <a:gridCol w="2394050"/>
                <a:gridCol w="2482750"/>
              </a:tblGrid>
              <a:tr h="563075">
                <a:tc>
                  <a:txBody>
                    <a:bodyPr/>
                    <a:lstStyle/>
                    <a:p>
                      <a:pPr indent="0" lvl="0" marL="0" marR="0" rtl="0" algn="ctr">
                        <a:lnSpc>
                          <a:spcPct val="115000"/>
                        </a:lnSpc>
                        <a:spcBef>
                          <a:spcPts val="0"/>
                        </a:spcBef>
                        <a:spcAft>
                          <a:spcPts val="0"/>
                        </a:spcAft>
                        <a:buNone/>
                      </a:pPr>
                      <a:r>
                        <a:rPr b="0" lang="en-CA" sz="1600" u="none" cap="none" strike="noStrike">
                          <a:solidFill>
                            <a:srgbClr val="0F243E"/>
                          </a:solidFill>
                          <a:latin typeface="Century Gothic"/>
                          <a:ea typeface="Century Gothic"/>
                          <a:cs typeface="Century Gothic"/>
                          <a:sym typeface="Century Gothic"/>
                        </a:rPr>
                        <a:t>Employer</a:t>
                      </a:r>
                      <a:endParaRPr b="0" sz="1600" u="none" cap="none" strike="noStrike">
                        <a:solidFill>
                          <a:srgbClr val="0F243E"/>
                        </a:solidFill>
                        <a:latin typeface="Century Gothic"/>
                        <a:ea typeface="Century Gothic"/>
                        <a:cs typeface="Century Gothic"/>
                        <a:sym typeface="Century Gothic"/>
                      </a:endParaRPr>
                    </a:p>
                  </a:txBody>
                  <a:tcPr marT="0" marB="0" marR="68575" marL="68575" anchor="ctr">
                    <a:solidFill>
                      <a:srgbClr val="FFD961"/>
                    </a:solidFill>
                  </a:tcPr>
                </a:tc>
                <a:tc>
                  <a:txBody>
                    <a:bodyPr/>
                    <a:lstStyle/>
                    <a:p>
                      <a:pPr indent="0" lvl="0" marL="0" marR="0" rtl="0" algn="ctr">
                        <a:lnSpc>
                          <a:spcPct val="115000"/>
                        </a:lnSpc>
                        <a:spcBef>
                          <a:spcPts val="0"/>
                        </a:spcBef>
                        <a:spcAft>
                          <a:spcPts val="0"/>
                        </a:spcAft>
                        <a:buNone/>
                      </a:pPr>
                      <a:r>
                        <a:rPr b="0" lang="en-CA" sz="1600" u="none" cap="none" strike="noStrike">
                          <a:solidFill>
                            <a:srgbClr val="0F243E"/>
                          </a:solidFill>
                          <a:latin typeface="Century Gothic"/>
                          <a:ea typeface="Century Gothic"/>
                          <a:cs typeface="Century Gothic"/>
                          <a:sym typeface="Century Gothic"/>
                        </a:rPr>
                        <a:t>Union</a:t>
                      </a:r>
                      <a:endParaRPr b="0" sz="1600" u="none" cap="none" strike="noStrike">
                        <a:solidFill>
                          <a:srgbClr val="0F243E"/>
                        </a:solidFill>
                        <a:latin typeface="Century Gothic"/>
                        <a:ea typeface="Century Gothic"/>
                        <a:cs typeface="Century Gothic"/>
                        <a:sym typeface="Century Gothic"/>
                      </a:endParaRPr>
                    </a:p>
                  </a:txBody>
                  <a:tcPr marT="0" marB="0" marR="68575" marL="68575" anchor="ctr">
                    <a:solidFill>
                      <a:srgbClr val="FFD961"/>
                    </a:solidFill>
                  </a:tcPr>
                </a:tc>
              </a:tr>
              <a:tr h="1032300">
                <a:tc>
                  <a:txBody>
                    <a:bodyPr/>
                    <a:lstStyle/>
                    <a:p>
                      <a:pPr indent="0" lvl="0" marL="0" marR="0" rtl="0" algn="ctr">
                        <a:lnSpc>
                          <a:spcPct val="115000"/>
                        </a:lnSpc>
                        <a:spcBef>
                          <a:spcPts val="0"/>
                        </a:spcBef>
                        <a:spcAft>
                          <a:spcPts val="0"/>
                        </a:spcAft>
                        <a:buNone/>
                      </a:pPr>
                      <a:r>
                        <a:rPr b="0" lang="en-CA" sz="1600" u="none" cap="none" strike="noStrike">
                          <a:solidFill>
                            <a:srgbClr val="0F243E"/>
                          </a:solidFill>
                          <a:latin typeface="Century Gothic"/>
                          <a:ea typeface="Century Gothic"/>
                          <a:cs typeface="Century Gothic"/>
                          <a:sym typeface="Century Gothic"/>
                        </a:rPr>
                        <a:t>Ministry of Education</a:t>
                      </a:r>
                      <a:endParaRPr b="0" sz="1600" u="none" cap="none" strike="noStrike">
                        <a:solidFill>
                          <a:srgbClr val="0F243E"/>
                        </a:solidFill>
                        <a:latin typeface="Century Gothic"/>
                        <a:ea typeface="Century Gothic"/>
                        <a:cs typeface="Century Gothic"/>
                        <a:sym typeface="Century Gothic"/>
                      </a:endParaRPr>
                    </a:p>
                    <a:p>
                      <a:pPr indent="0" lvl="0" marL="0" marR="0" rtl="0" algn="ctr">
                        <a:lnSpc>
                          <a:spcPct val="115000"/>
                        </a:lnSpc>
                        <a:spcBef>
                          <a:spcPts val="0"/>
                        </a:spcBef>
                        <a:spcAft>
                          <a:spcPts val="0"/>
                        </a:spcAft>
                        <a:buNone/>
                      </a:pPr>
                      <a:r>
                        <a:rPr b="0" lang="en-CA" sz="1600" u="none" cap="none" strike="noStrike">
                          <a:solidFill>
                            <a:srgbClr val="0F243E"/>
                          </a:solidFill>
                          <a:latin typeface="Century Gothic"/>
                          <a:ea typeface="Century Gothic"/>
                          <a:cs typeface="Century Gothic"/>
                          <a:sym typeface="Century Gothic"/>
                        </a:rPr>
                        <a:t>BCPSEA</a:t>
                      </a:r>
                      <a:endParaRPr b="0" sz="1600" u="none" cap="none" strike="noStrike">
                        <a:solidFill>
                          <a:srgbClr val="0F243E"/>
                        </a:solidFill>
                        <a:latin typeface="Century Gothic"/>
                        <a:ea typeface="Century Gothic"/>
                        <a:cs typeface="Century Gothic"/>
                        <a:sym typeface="Century Gothic"/>
                      </a:endParaRPr>
                    </a:p>
                  </a:txBody>
                  <a:tcPr marT="0" marB="0" marR="68575" marL="68575" anchor="ctr">
                    <a:solidFill>
                      <a:srgbClr val="FFD961"/>
                    </a:solidFill>
                  </a:tcPr>
                </a:tc>
                <a:tc>
                  <a:txBody>
                    <a:bodyPr/>
                    <a:lstStyle/>
                    <a:p>
                      <a:pPr indent="0" lvl="0" marL="0" marR="0" rtl="0" algn="ctr">
                        <a:lnSpc>
                          <a:spcPct val="115000"/>
                        </a:lnSpc>
                        <a:spcBef>
                          <a:spcPts val="0"/>
                        </a:spcBef>
                        <a:spcAft>
                          <a:spcPts val="0"/>
                        </a:spcAft>
                        <a:buNone/>
                      </a:pPr>
                      <a:r>
                        <a:rPr b="0" lang="en-CA" sz="1600" u="none" cap="none" strike="noStrike">
                          <a:solidFill>
                            <a:srgbClr val="0F243E"/>
                          </a:solidFill>
                          <a:latin typeface="Century Gothic"/>
                          <a:ea typeface="Century Gothic"/>
                          <a:cs typeface="Century Gothic"/>
                          <a:sym typeface="Century Gothic"/>
                        </a:rPr>
                        <a:t>BCTF</a:t>
                      </a:r>
                      <a:endParaRPr b="0" sz="1600" u="none" cap="none" strike="noStrike">
                        <a:solidFill>
                          <a:srgbClr val="0F243E"/>
                        </a:solidFill>
                        <a:latin typeface="Century Gothic"/>
                        <a:ea typeface="Century Gothic"/>
                        <a:cs typeface="Century Gothic"/>
                        <a:sym typeface="Century Gothic"/>
                      </a:endParaRPr>
                    </a:p>
                  </a:txBody>
                  <a:tcPr marT="0" marB="0" marR="68575" marL="68575" anchor="ctr">
                    <a:solidFill>
                      <a:srgbClr val="FFD961"/>
                    </a:solidFill>
                  </a:tcPr>
                </a:tc>
              </a:tr>
              <a:tr h="1376425">
                <a:tc>
                  <a:txBody>
                    <a:bodyPr/>
                    <a:lstStyle/>
                    <a:p>
                      <a:pPr indent="0" lvl="0" marL="0" marR="0" rtl="0" algn="ctr">
                        <a:lnSpc>
                          <a:spcPct val="115000"/>
                        </a:lnSpc>
                        <a:spcBef>
                          <a:spcPts val="0"/>
                        </a:spcBef>
                        <a:spcAft>
                          <a:spcPts val="0"/>
                        </a:spcAft>
                        <a:buNone/>
                      </a:pPr>
                      <a:r>
                        <a:rPr b="0" lang="en-CA" sz="1600" u="none" cap="none" strike="noStrike">
                          <a:solidFill>
                            <a:srgbClr val="0F243E"/>
                          </a:solidFill>
                          <a:latin typeface="Century Gothic"/>
                          <a:ea typeface="Century Gothic"/>
                          <a:cs typeface="Century Gothic"/>
                          <a:sym typeface="Century Gothic"/>
                        </a:rPr>
                        <a:t>Board of Education</a:t>
                      </a:r>
                      <a:endParaRPr b="0" sz="1600" u="none" cap="none" strike="noStrike">
                        <a:solidFill>
                          <a:srgbClr val="0F243E"/>
                        </a:solidFill>
                        <a:latin typeface="Century Gothic"/>
                        <a:ea typeface="Century Gothic"/>
                        <a:cs typeface="Century Gothic"/>
                        <a:sym typeface="Century Gothic"/>
                      </a:endParaRPr>
                    </a:p>
                    <a:p>
                      <a:pPr indent="0" lvl="0" marL="0" marR="0" rtl="0" algn="ctr">
                        <a:lnSpc>
                          <a:spcPct val="115000"/>
                        </a:lnSpc>
                        <a:spcBef>
                          <a:spcPts val="0"/>
                        </a:spcBef>
                        <a:spcAft>
                          <a:spcPts val="0"/>
                        </a:spcAft>
                        <a:buNone/>
                      </a:pPr>
                      <a:r>
                        <a:rPr b="0" lang="en-CA" sz="1600" u="none" cap="none" strike="noStrike">
                          <a:solidFill>
                            <a:srgbClr val="0F243E"/>
                          </a:solidFill>
                          <a:latin typeface="Century Gothic"/>
                          <a:ea typeface="Century Gothic"/>
                          <a:cs typeface="Century Gothic"/>
                          <a:sym typeface="Century Gothic"/>
                        </a:rPr>
                        <a:t>Administration</a:t>
                      </a:r>
                      <a:endParaRPr b="0" sz="1600" u="none" cap="none" strike="noStrike">
                        <a:solidFill>
                          <a:srgbClr val="0F243E"/>
                        </a:solidFill>
                        <a:latin typeface="Century Gothic"/>
                        <a:ea typeface="Century Gothic"/>
                        <a:cs typeface="Century Gothic"/>
                        <a:sym typeface="Century Gothic"/>
                      </a:endParaRPr>
                    </a:p>
                  </a:txBody>
                  <a:tcPr marT="0" marB="0" marR="68575" marL="68575" anchor="ctr">
                    <a:solidFill>
                      <a:srgbClr val="FFD961"/>
                    </a:solidFill>
                  </a:tcPr>
                </a:tc>
                <a:tc>
                  <a:txBody>
                    <a:bodyPr/>
                    <a:lstStyle/>
                    <a:p>
                      <a:pPr indent="0" lvl="0" marL="0" marR="0" rtl="0" algn="ctr">
                        <a:lnSpc>
                          <a:spcPct val="115000"/>
                        </a:lnSpc>
                        <a:spcBef>
                          <a:spcPts val="0"/>
                        </a:spcBef>
                        <a:spcAft>
                          <a:spcPts val="0"/>
                        </a:spcAft>
                        <a:buNone/>
                      </a:pPr>
                      <a:r>
                        <a:rPr b="0" lang="en-CA" sz="1600" u="none" cap="none" strike="noStrike">
                          <a:solidFill>
                            <a:srgbClr val="0F243E"/>
                          </a:solidFill>
                          <a:latin typeface="Century Gothic"/>
                          <a:ea typeface="Century Gothic"/>
                          <a:cs typeface="Century Gothic"/>
                          <a:sym typeface="Century Gothic"/>
                        </a:rPr>
                        <a:t>Local Teachers’ Association</a:t>
                      </a:r>
                      <a:endParaRPr b="0" sz="1600" u="none" cap="none" strike="noStrike">
                        <a:solidFill>
                          <a:srgbClr val="0F243E"/>
                        </a:solidFill>
                        <a:latin typeface="Century Gothic"/>
                        <a:ea typeface="Century Gothic"/>
                        <a:cs typeface="Century Gothic"/>
                        <a:sym typeface="Century Gothic"/>
                      </a:endParaRPr>
                    </a:p>
                  </a:txBody>
                  <a:tcPr marT="0" marB="0" marR="68575" marL="68575" anchor="ctr">
                    <a:solidFill>
                      <a:srgbClr val="FFD961"/>
                    </a:solidFill>
                  </a:tcPr>
                </a:tc>
              </a:tr>
            </a:tbl>
          </a:graphicData>
        </a:graphic>
      </p:graphicFrame>
      <p:pic>
        <p:nvPicPr>
          <p:cNvPr descr="bridge.png" id="211" name="Google Shape;211;p4"/>
          <p:cNvPicPr preferRelativeResize="0"/>
          <p:nvPr/>
        </p:nvPicPr>
        <p:blipFill rotWithShape="1">
          <a:blip r:embed="rId5">
            <a:alphaModFix/>
          </a:blip>
          <a:srcRect b="0" l="0" r="0" t="18182"/>
          <a:stretch/>
        </p:blipFill>
        <p:spPr>
          <a:xfrm>
            <a:off x="228600" y="5334000"/>
            <a:ext cx="5791200" cy="1524000"/>
          </a:xfrm>
          <a:prstGeom prst="rect">
            <a:avLst/>
          </a:prstGeom>
          <a:noFill/>
          <a:ln>
            <a:noFill/>
          </a:ln>
          <a:effectLst>
            <a:outerShdw blurRad="50800" rotWithShape="0" algn="t" dir="5400000" dist="38100">
              <a:srgbClr val="000000">
                <a:alpha val="40000"/>
              </a:srgbClr>
            </a:outerShdw>
          </a:effectLst>
        </p:spPr>
      </p:pic>
      <p:sp>
        <p:nvSpPr>
          <p:cNvPr id="212" name="Google Shape;212;p4"/>
          <p:cNvSpPr txBox="1"/>
          <p:nvPr/>
        </p:nvSpPr>
        <p:spPr>
          <a:xfrm>
            <a:off x="685800" y="5029200"/>
            <a:ext cx="4876800" cy="338554"/>
          </a:xfrm>
          <a:prstGeom prst="rect">
            <a:avLst/>
          </a:prstGeom>
          <a:solidFill>
            <a:srgbClr val="FFF4C5"/>
          </a:solidFill>
          <a:ln cap="flat" cmpd="sng" w="19050">
            <a:solidFill>
              <a:schemeClr val="accent4"/>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0" i="0" lang="en-CA" sz="1600" u="none" cap="none" strike="noStrike">
                <a:solidFill>
                  <a:srgbClr val="33352A"/>
                </a:solidFill>
                <a:latin typeface="Century Gothic"/>
                <a:ea typeface="Century Gothic"/>
                <a:cs typeface="Century Gothic"/>
                <a:sym typeface="Century Gothic"/>
              </a:rPr>
              <a:t>  Collective agreement   </a:t>
            </a:r>
            <a:endParaRPr b="0" i="0" sz="1600" u="none" cap="none" strike="noStrike">
              <a:solidFill>
                <a:srgbClr val="33352A"/>
              </a:solidFill>
              <a:latin typeface="Century Gothic"/>
              <a:ea typeface="Century Gothic"/>
              <a:cs typeface="Century Gothic"/>
              <a:sym typeface="Century Gothic"/>
            </a:endParaRPr>
          </a:p>
        </p:txBody>
      </p:sp>
      <p:sp>
        <p:nvSpPr>
          <p:cNvPr id="213" name="Google Shape;213;p4"/>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CA"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214" name="Google Shape;214;p4"/>
          <p:cNvSpPr/>
          <p:nvPr/>
        </p:nvSpPr>
        <p:spPr>
          <a:xfrm>
            <a:off x="6324600" y="0"/>
            <a:ext cx="76200" cy="6858000"/>
          </a:xfrm>
          <a:prstGeom prst="rect">
            <a:avLst/>
          </a:prstGeom>
          <a:solidFill>
            <a:srgbClr val="FFC4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8" name="Shape 218"/>
        <p:cNvGrpSpPr/>
        <p:nvPr/>
      </p:nvGrpSpPr>
      <p:grpSpPr>
        <a:xfrm>
          <a:off x="0" y="0"/>
          <a:ext cx="0" cy="0"/>
          <a:chOff x="0" y="0"/>
          <a:chExt cx="0" cy="0"/>
        </a:xfrm>
      </p:grpSpPr>
      <p:sp>
        <p:nvSpPr>
          <p:cNvPr id="219" name="Google Shape;219;p6"/>
          <p:cNvSpPr txBox="1"/>
          <p:nvPr/>
        </p:nvSpPr>
        <p:spPr>
          <a:xfrm>
            <a:off x="-1066800" y="2819400"/>
            <a:ext cx="914400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5400">
                <a:solidFill>
                  <a:srgbClr val="F2F2F2"/>
                </a:solidFill>
                <a:latin typeface="Mulish Black"/>
                <a:ea typeface="Mulish Black"/>
                <a:cs typeface="Mulish Black"/>
                <a:sym typeface="Mulish Black"/>
              </a:rPr>
              <a:t>History of the</a:t>
            </a:r>
            <a:endParaRPr b="1" sz="5400">
              <a:solidFill>
                <a:srgbClr val="F2F2F2"/>
              </a:solidFill>
              <a:latin typeface="Mulish Black"/>
              <a:ea typeface="Mulish Black"/>
              <a:cs typeface="Mulish Black"/>
              <a:sym typeface="Mulish Black"/>
            </a:endParaRPr>
          </a:p>
        </p:txBody>
      </p:sp>
      <p:sp>
        <p:nvSpPr>
          <p:cNvPr id="220" name="Google Shape;220;p6"/>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pic>
        <p:nvPicPr>
          <p:cNvPr descr="Icon&#10;&#10;Description automatically generated" id="221" name="Google Shape;221;p6"/>
          <p:cNvPicPr preferRelativeResize="0"/>
          <p:nvPr/>
        </p:nvPicPr>
        <p:blipFill rotWithShape="1">
          <a:blip r:embed="rId4">
            <a:alphaModFix/>
          </a:blip>
          <a:srcRect b="0" l="0" r="0" t="0"/>
          <a:stretch/>
        </p:blipFill>
        <p:spPr>
          <a:xfrm>
            <a:off x="6096000" y="2985408"/>
            <a:ext cx="1828800" cy="90079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5" name="Shape 225"/>
        <p:cNvGrpSpPr/>
        <p:nvPr/>
      </p:nvGrpSpPr>
      <p:grpSpPr>
        <a:xfrm>
          <a:off x="0" y="0"/>
          <a:ext cx="0" cy="0"/>
          <a:chOff x="0" y="0"/>
          <a:chExt cx="0" cy="0"/>
        </a:xfrm>
      </p:grpSpPr>
      <p:sp>
        <p:nvSpPr>
          <p:cNvPr id="226" name="Google Shape;226;p7"/>
          <p:cNvSpPr/>
          <p:nvPr/>
        </p:nvSpPr>
        <p:spPr>
          <a:xfrm>
            <a:off x="0" y="189764"/>
            <a:ext cx="914400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4800">
                <a:solidFill>
                  <a:srgbClr val="F2F2F2"/>
                </a:solidFill>
                <a:latin typeface="Calibri"/>
                <a:ea typeface="Calibri"/>
                <a:cs typeface="Calibri"/>
                <a:sym typeface="Calibri"/>
              </a:rPr>
              <a:t>History Hunt Instructions</a:t>
            </a:r>
            <a:endParaRPr/>
          </a:p>
        </p:txBody>
      </p:sp>
      <p:sp>
        <p:nvSpPr>
          <p:cNvPr id="227" name="Google Shape;227;p7"/>
          <p:cNvSpPr/>
          <p:nvPr/>
        </p:nvSpPr>
        <p:spPr>
          <a:xfrm>
            <a:off x="0" y="1142999"/>
            <a:ext cx="9144000" cy="510540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7"/>
          <p:cNvSpPr txBox="1"/>
          <p:nvPr/>
        </p:nvSpPr>
        <p:spPr>
          <a:xfrm>
            <a:off x="228600" y="1967741"/>
            <a:ext cx="4419600"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3600">
                <a:solidFill>
                  <a:schemeClr val="dk1"/>
                </a:solidFill>
                <a:latin typeface="Mulish Medium"/>
                <a:ea typeface="Mulish Medium"/>
                <a:cs typeface="Mulish Medium"/>
                <a:sym typeface="Mulish Medium"/>
              </a:rPr>
              <a:t>Fill out the History Hunt Chart using the information from historical highlights of the BCTF.</a:t>
            </a:r>
            <a:endParaRPr sz="3600">
              <a:solidFill>
                <a:schemeClr val="dk1"/>
              </a:solidFill>
              <a:latin typeface="Mulish Medium"/>
              <a:ea typeface="Mulish Medium"/>
              <a:cs typeface="Mulish Medium"/>
              <a:sym typeface="Mulish Medium"/>
            </a:endParaRPr>
          </a:p>
        </p:txBody>
      </p:sp>
      <p:pic>
        <p:nvPicPr>
          <p:cNvPr id="229" name="Google Shape;229;p7"/>
          <p:cNvPicPr preferRelativeResize="0"/>
          <p:nvPr/>
        </p:nvPicPr>
        <p:blipFill rotWithShape="1">
          <a:blip r:embed="rId4">
            <a:alphaModFix/>
          </a:blip>
          <a:srcRect b="0" l="0" r="0" t="0"/>
          <a:stretch/>
        </p:blipFill>
        <p:spPr>
          <a:xfrm>
            <a:off x="4267200" y="1445685"/>
            <a:ext cx="4495800" cy="4562475"/>
          </a:xfrm>
          <a:prstGeom prst="rect">
            <a:avLst/>
          </a:prstGeom>
          <a:noFill/>
          <a:ln>
            <a:noFill/>
          </a:ln>
        </p:spPr>
      </p:pic>
      <p:sp>
        <p:nvSpPr>
          <p:cNvPr id="230" name="Google Shape;230;p7"/>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4" name="Shape 234"/>
        <p:cNvGrpSpPr/>
        <p:nvPr/>
      </p:nvGrpSpPr>
      <p:grpSpPr>
        <a:xfrm>
          <a:off x="0" y="0"/>
          <a:ext cx="0" cy="0"/>
          <a:chOff x="0" y="0"/>
          <a:chExt cx="0" cy="0"/>
        </a:xfrm>
      </p:grpSpPr>
      <p:sp>
        <p:nvSpPr>
          <p:cNvPr id="235" name="Google Shape;235;p8"/>
          <p:cNvSpPr txBox="1"/>
          <p:nvPr/>
        </p:nvSpPr>
        <p:spPr>
          <a:xfrm>
            <a:off x="0" y="2438400"/>
            <a:ext cx="9144000"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5400">
                <a:solidFill>
                  <a:srgbClr val="F2F2F2"/>
                </a:solidFill>
                <a:latin typeface="Mulish Black"/>
                <a:ea typeface="Mulish Black"/>
                <a:cs typeface="Mulish Black"/>
                <a:sym typeface="Mulish Black"/>
              </a:rPr>
              <a:t>Professional</a:t>
            </a:r>
            <a:endParaRPr/>
          </a:p>
          <a:p>
            <a:pPr indent="0" lvl="0" marL="0" marR="0" rtl="0" algn="ctr">
              <a:spcBef>
                <a:spcPts val="0"/>
              </a:spcBef>
              <a:spcAft>
                <a:spcPts val="0"/>
              </a:spcAft>
              <a:buNone/>
            </a:pPr>
            <a:r>
              <a:rPr b="1" lang="en-CA" sz="5400">
                <a:solidFill>
                  <a:srgbClr val="F2F2F2"/>
                </a:solidFill>
                <a:latin typeface="Mulish Black"/>
                <a:ea typeface="Mulish Black"/>
                <a:cs typeface="Mulish Black"/>
                <a:sym typeface="Mulish Black"/>
              </a:rPr>
              <a:t>Relationships</a:t>
            </a:r>
            <a:endParaRPr b="1" sz="5400">
              <a:solidFill>
                <a:srgbClr val="F2F2F2"/>
              </a:solidFill>
              <a:latin typeface="Mulish Black"/>
              <a:ea typeface="Mulish Black"/>
              <a:cs typeface="Mulish Black"/>
              <a:sym typeface="Mulish Black"/>
            </a:endParaRPr>
          </a:p>
        </p:txBody>
      </p:sp>
      <p:sp>
        <p:nvSpPr>
          <p:cNvPr id="236" name="Google Shape;236;p8"/>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2" name="Shape 242"/>
        <p:cNvGrpSpPr/>
        <p:nvPr/>
      </p:nvGrpSpPr>
      <p:grpSpPr>
        <a:xfrm>
          <a:off x="0" y="0"/>
          <a:ext cx="0" cy="0"/>
          <a:chOff x="0" y="0"/>
          <a:chExt cx="0" cy="0"/>
        </a:xfrm>
      </p:grpSpPr>
      <p:pic>
        <p:nvPicPr>
          <p:cNvPr id="243" name="Google Shape;243;p9"/>
          <p:cNvPicPr preferRelativeResize="0"/>
          <p:nvPr/>
        </p:nvPicPr>
        <p:blipFill rotWithShape="1">
          <a:blip r:embed="rId4">
            <a:alphaModFix/>
          </a:blip>
          <a:srcRect b="0" l="0" r="0" t="0"/>
          <a:stretch/>
        </p:blipFill>
        <p:spPr>
          <a:xfrm>
            <a:off x="5147958" y="986787"/>
            <a:ext cx="4011282" cy="5628681"/>
          </a:xfrm>
          <a:prstGeom prst="rect">
            <a:avLst/>
          </a:prstGeom>
          <a:noFill/>
          <a:ln>
            <a:noFill/>
          </a:ln>
        </p:spPr>
      </p:pic>
      <p:sp>
        <p:nvSpPr>
          <p:cNvPr id="244" name="Google Shape;244;p9"/>
          <p:cNvSpPr/>
          <p:nvPr/>
        </p:nvSpPr>
        <p:spPr>
          <a:xfrm>
            <a:off x="0" y="986789"/>
            <a:ext cx="5867400" cy="56286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9"/>
          <p:cNvSpPr txBox="1"/>
          <p:nvPr/>
        </p:nvSpPr>
        <p:spPr>
          <a:xfrm>
            <a:off x="152400" y="990600"/>
            <a:ext cx="5715000" cy="57861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2200">
                <a:solidFill>
                  <a:schemeClr val="dk1"/>
                </a:solidFill>
                <a:latin typeface="Mulish Medium"/>
                <a:ea typeface="Mulish Medium"/>
                <a:cs typeface="Mulish Medium"/>
                <a:sym typeface="Mulish Medium"/>
              </a:rPr>
              <a:t>Scenario:</a:t>
            </a:r>
            <a:br>
              <a:rPr lang="en-CA" sz="2200">
                <a:solidFill>
                  <a:schemeClr val="dk1"/>
                </a:solidFill>
                <a:latin typeface="Mulish Medium"/>
                <a:ea typeface="Mulish Medium"/>
                <a:cs typeface="Mulish Medium"/>
                <a:sym typeface="Mulish Medium"/>
              </a:rPr>
            </a:br>
            <a:r>
              <a:rPr lang="en-CA" sz="2200">
                <a:solidFill>
                  <a:schemeClr val="dk1"/>
                </a:solidFill>
                <a:latin typeface="Mulish Medium"/>
                <a:ea typeface="Mulish Medium"/>
                <a:cs typeface="Mulish Medium"/>
                <a:sym typeface="Mulish Medium"/>
              </a:rPr>
              <a:t>You are a beginning teacher and several </a:t>
            </a:r>
            <a:endParaRPr/>
          </a:p>
          <a:p>
            <a:pPr indent="0" lvl="0" marL="0" marR="0" rtl="0" algn="l">
              <a:spcBef>
                <a:spcPts val="0"/>
              </a:spcBef>
              <a:spcAft>
                <a:spcPts val="0"/>
              </a:spcAft>
              <a:buNone/>
            </a:pPr>
            <a:r>
              <a:rPr lang="en-CA" sz="2200">
                <a:solidFill>
                  <a:schemeClr val="dk1"/>
                </a:solidFill>
                <a:latin typeface="Mulish Medium"/>
                <a:ea typeface="Mulish Medium"/>
                <a:cs typeface="Mulish Medium"/>
                <a:sym typeface="Mulish Medium"/>
              </a:rPr>
              <a:t>of your students are receiving in-class support from a very experienced resource teacher. You overhear this teacher complaining about your inexperience and inability to deal with the children in your classroom.</a:t>
            </a:r>
            <a:endParaRPr/>
          </a:p>
          <a:p>
            <a:pPr indent="0" lvl="0" marL="0" marR="0" rtl="0" algn="l">
              <a:spcBef>
                <a:spcPts val="0"/>
              </a:spcBef>
              <a:spcAft>
                <a:spcPts val="0"/>
              </a:spcAft>
              <a:buNone/>
            </a:pPr>
            <a:r>
              <a:t/>
            </a:r>
            <a:endParaRPr sz="2200">
              <a:solidFill>
                <a:schemeClr val="dk1"/>
              </a:solidFill>
              <a:latin typeface="Mulish Medium"/>
              <a:ea typeface="Mulish Medium"/>
              <a:cs typeface="Mulish Medium"/>
              <a:sym typeface="Mulish Medium"/>
            </a:endParaRPr>
          </a:p>
          <a:p>
            <a:pPr indent="-341313" lvl="0" marL="341313" marR="0" rtl="0" algn="l">
              <a:spcBef>
                <a:spcPts val="0"/>
              </a:spcBef>
              <a:spcAft>
                <a:spcPts val="0"/>
              </a:spcAft>
              <a:buClr>
                <a:schemeClr val="dk1"/>
              </a:buClr>
              <a:buSzPts val="2200"/>
              <a:buFont typeface="Arial"/>
              <a:buChar char="•"/>
            </a:pPr>
            <a:r>
              <a:rPr lang="en-CA" sz="2200">
                <a:solidFill>
                  <a:schemeClr val="dk1"/>
                </a:solidFill>
                <a:latin typeface="Mulish Medium"/>
                <a:ea typeface="Mulish Medium"/>
                <a:cs typeface="Mulish Medium"/>
                <a:sym typeface="Mulish Medium"/>
              </a:rPr>
              <a:t>What are the issues here? </a:t>
            </a:r>
            <a:endParaRPr/>
          </a:p>
          <a:p>
            <a:pPr indent="-341313" lvl="0" marL="341313" marR="0" rtl="0" algn="l">
              <a:spcBef>
                <a:spcPts val="0"/>
              </a:spcBef>
              <a:spcAft>
                <a:spcPts val="0"/>
              </a:spcAft>
              <a:buClr>
                <a:schemeClr val="dk1"/>
              </a:buClr>
              <a:buSzPts val="2200"/>
              <a:buFont typeface="Arial"/>
              <a:buChar char="•"/>
            </a:pPr>
            <a:r>
              <a:rPr lang="en-CA" sz="2200">
                <a:solidFill>
                  <a:schemeClr val="dk1"/>
                </a:solidFill>
                <a:latin typeface="Mulish Medium"/>
                <a:ea typeface="Mulish Medium"/>
                <a:cs typeface="Mulish Medium"/>
                <a:sym typeface="Mulish Medium"/>
              </a:rPr>
              <a:t>How would you work through this situation?</a:t>
            </a:r>
            <a:endParaRPr/>
          </a:p>
          <a:p>
            <a:pPr indent="-341313" lvl="0" marL="341313" marR="0" rtl="0" algn="l">
              <a:spcBef>
                <a:spcPts val="0"/>
              </a:spcBef>
              <a:spcAft>
                <a:spcPts val="0"/>
              </a:spcAft>
              <a:buClr>
                <a:schemeClr val="dk1"/>
              </a:buClr>
              <a:buSzPts val="2200"/>
              <a:buFont typeface="Arial"/>
              <a:buChar char="•"/>
            </a:pPr>
            <a:r>
              <a:rPr lang="en-CA" sz="2200">
                <a:solidFill>
                  <a:schemeClr val="dk1"/>
                </a:solidFill>
                <a:latin typeface="Mulish Medium"/>
                <a:ea typeface="Mulish Medium"/>
                <a:cs typeface="Mulish Medium"/>
                <a:sym typeface="Mulish Medium"/>
              </a:rPr>
              <a:t>Who would you talk to about this situation?  </a:t>
            </a:r>
            <a:endParaRPr/>
          </a:p>
          <a:p>
            <a:pPr indent="-341313" lvl="0" marL="341313" marR="0" rtl="0" algn="l">
              <a:spcBef>
                <a:spcPts val="0"/>
              </a:spcBef>
              <a:spcAft>
                <a:spcPts val="0"/>
              </a:spcAft>
              <a:buClr>
                <a:schemeClr val="dk1"/>
              </a:buClr>
              <a:buSzPts val="2200"/>
              <a:buFont typeface="Arial"/>
              <a:buChar char="•"/>
            </a:pPr>
            <a:r>
              <a:rPr lang="en-CA" sz="2200">
                <a:solidFill>
                  <a:schemeClr val="dk1"/>
                </a:solidFill>
                <a:latin typeface="Mulish Medium"/>
                <a:ea typeface="Mulish Medium"/>
                <a:cs typeface="Mulish Medium"/>
                <a:sym typeface="Mulish Medium"/>
              </a:rPr>
              <a:t>Where would you turn for help with this situation?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9"/>
          <p:cNvSpPr/>
          <p:nvPr/>
        </p:nvSpPr>
        <p:spPr>
          <a:xfrm>
            <a:off x="0" y="63457"/>
            <a:ext cx="914400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5400">
                <a:solidFill>
                  <a:srgbClr val="F2F2F2"/>
                </a:solidFill>
                <a:latin typeface="Mulish Black"/>
                <a:ea typeface="Mulish Black"/>
                <a:cs typeface="Mulish Black"/>
                <a:sym typeface="Mulish Black"/>
              </a:rPr>
              <a:t>Code of Ethics</a:t>
            </a:r>
            <a:endParaRPr/>
          </a:p>
        </p:txBody>
      </p:sp>
      <p:sp>
        <p:nvSpPr>
          <p:cNvPr id="247" name="Google Shape;247;p9"/>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1" name="Shape 251"/>
        <p:cNvGrpSpPr/>
        <p:nvPr/>
      </p:nvGrpSpPr>
      <p:grpSpPr>
        <a:xfrm>
          <a:off x="0" y="0"/>
          <a:ext cx="0" cy="0"/>
          <a:chOff x="0" y="0"/>
          <a:chExt cx="0" cy="0"/>
        </a:xfrm>
      </p:grpSpPr>
      <p:sp>
        <p:nvSpPr>
          <p:cNvPr id="252" name="Google Shape;252;p10"/>
          <p:cNvSpPr/>
          <p:nvPr/>
        </p:nvSpPr>
        <p:spPr>
          <a:xfrm>
            <a:off x="0" y="1018263"/>
            <a:ext cx="9159240" cy="549747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0"/>
          <p:cNvSpPr/>
          <p:nvPr/>
        </p:nvSpPr>
        <p:spPr>
          <a:xfrm>
            <a:off x="15240" y="56833"/>
            <a:ext cx="914400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5400">
                <a:solidFill>
                  <a:srgbClr val="F2F2F2"/>
                </a:solidFill>
                <a:latin typeface="Calibri"/>
                <a:ea typeface="Calibri"/>
                <a:cs typeface="Calibri"/>
                <a:sym typeface="Calibri"/>
              </a:rPr>
              <a:t>Boundaries</a:t>
            </a:r>
            <a:endParaRPr/>
          </a:p>
        </p:txBody>
      </p:sp>
      <p:sp>
        <p:nvSpPr>
          <p:cNvPr id="254" name="Google Shape;254;p10"/>
          <p:cNvSpPr/>
          <p:nvPr/>
        </p:nvSpPr>
        <p:spPr>
          <a:xfrm>
            <a:off x="228600" y="1253866"/>
            <a:ext cx="7696200" cy="458587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Mulish Medium"/>
              <a:buNone/>
            </a:pPr>
            <a:r>
              <a:rPr b="1" i="0" lang="en-CA" sz="2800" u="none" cap="none" strike="noStrike">
                <a:solidFill>
                  <a:schemeClr val="dk1"/>
                </a:solidFill>
                <a:latin typeface="Mulish Medium"/>
                <a:ea typeface="Mulish Medium"/>
                <a:cs typeface="Mulish Medium"/>
                <a:sym typeface="Mulish Medium"/>
              </a:rPr>
              <a:t>Scenario:</a:t>
            </a:r>
            <a:br>
              <a:rPr b="0" i="0" lang="en-CA" sz="2400" u="none" cap="none" strike="noStrike">
                <a:solidFill>
                  <a:schemeClr val="dk1"/>
                </a:solidFill>
                <a:latin typeface="Mulish Medium"/>
                <a:ea typeface="Mulish Medium"/>
                <a:cs typeface="Mulish Medium"/>
                <a:sym typeface="Mulish Medium"/>
              </a:rPr>
            </a:br>
            <a:r>
              <a:rPr lang="en-CA" sz="2400">
                <a:solidFill>
                  <a:schemeClr val="dk1"/>
                </a:solidFill>
                <a:latin typeface="Mulish Medium"/>
                <a:ea typeface="Mulish Medium"/>
                <a:cs typeface="Mulish Medium"/>
                <a:sym typeface="Mulish Medium"/>
              </a:rPr>
              <a:t>One of your colleagues has taken a student under her wing; buying her food, clothing, and ensuring she has shelter. The teacher has offered to take </a:t>
            </a:r>
            <a:br>
              <a:rPr lang="en-CA" sz="2400">
                <a:solidFill>
                  <a:schemeClr val="dk1"/>
                </a:solidFill>
                <a:latin typeface="Mulish Medium"/>
                <a:ea typeface="Mulish Medium"/>
                <a:cs typeface="Mulish Medium"/>
                <a:sym typeface="Mulish Medium"/>
              </a:rPr>
            </a:br>
            <a:r>
              <a:rPr lang="en-CA" sz="2400">
                <a:solidFill>
                  <a:schemeClr val="dk1"/>
                </a:solidFill>
                <a:latin typeface="Mulish Medium"/>
                <a:ea typeface="Mulish Medium"/>
                <a:cs typeface="Mulish Medium"/>
                <a:sym typeface="Mulish Medium"/>
              </a:rPr>
              <a:t>the student to church with her on Sundays. </a:t>
            </a:r>
            <a:endParaRPr/>
          </a:p>
          <a:p>
            <a:pPr indent="0" lvl="0" marL="0" marR="0" rtl="0" algn="l">
              <a:lnSpc>
                <a:spcPct val="100000"/>
              </a:lnSpc>
              <a:spcBef>
                <a:spcPts val="0"/>
              </a:spcBef>
              <a:spcAft>
                <a:spcPts val="0"/>
              </a:spcAft>
              <a:buClr>
                <a:schemeClr val="dk1"/>
              </a:buClr>
              <a:buSzPts val="2400"/>
              <a:buFont typeface="Calibri"/>
              <a:buNone/>
            </a:pPr>
            <a:r>
              <a:t/>
            </a:r>
            <a:endParaRPr sz="2400">
              <a:solidFill>
                <a:schemeClr val="dk1"/>
              </a:solidFill>
              <a:latin typeface="Mulish Medium"/>
              <a:ea typeface="Mulish Medium"/>
              <a:cs typeface="Mulish Medium"/>
              <a:sym typeface="Mulish Medium"/>
            </a:endParaRPr>
          </a:p>
          <a:p>
            <a:pPr indent="-403225" lvl="0" marL="403225" marR="0" rtl="0" algn="l">
              <a:lnSpc>
                <a:spcPct val="100000"/>
              </a:lnSpc>
              <a:spcBef>
                <a:spcPts val="0"/>
              </a:spcBef>
              <a:spcAft>
                <a:spcPts val="0"/>
              </a:spcAft>
              <a:buClr>
                <a:schemeClr val="dk1"/>
              </a:buClr>
              <a:buSzPts val="2400"/>
              <a:buFont typeface="Mulish Medium"/>
              <a:buChar char="•"/>
            </a:pPr>
            <a:r>
              <a:rPr lang="en-CA" sz="2400">
                <a:solidFill>
                  <a:schemeClr val="dk1"/>
                </a:solidFill>
                <a:latin typeface="Mulish Medium"/>
                <a:ea typeface="Mulish Medium"/>
                <a:cs typeface="Mulish Medium"/>
                <a:sym typeface="Mulish Medium"/>
              </a:rPr>
              <a:t>What are the issues here? </a:t>
            </a:r>
            <a:endParaRPr/>
          </a:p>
          <a:p>
            <a:pPr indent="-403225" lvl="0" marL="403225" marR="0" rtl="0" algn="l">
              <a:lnSpc>
                <a:spcPct val="100000"/>
              </a:lnSpc>
              <a:spcBef>
                <a:spcPts val="0"/>
              </a:spcBef>
              <a:spcAft>
                <a:spcPts val="0"/>
              </a:spcAft>
              <a:buClr>
                <a:schemeClr val="dk1"/>
              </a:buClr>
              <a:buSzPts val="2400"/>
              <a:buFont typeface="Mulish Medium"/>
              <a:buChar char="•"/>
            </a:pPr>
            <a:r>
              <a:rPr lang="en-CA" sz="2400">
                <a:solidFill>
                  <a:schemeClr val="dk1"/>
                </a:solidFill>
                <a:latin typeface="Mulish Medium"/>
                <a:ea typeface="Mulish Medium"/>
                <a:cs typeface="Mulish Medium"/>
                <a:sym typeface="Mulish Medium"/>
              </a:rPr>
              <a:t>How would you handle this situation?</a:t>
            </a:r>
            <a:endParaRPr/>
          </a:p>
          <a:p>
            <a:pPr indent="-403225" lvl="0" marL="403225" marR="0" rtl="0" algn="l">
              <a:lnSpc>
                <a:spcPct val="100000"/>
              </a:lnSpc>
              <a:spcBef>
                <a:spcPts val="0"/>
              </a:spcBef>
              <a:spcAft>
                <a:spcPts val="0"/>
              </a:spcAft>
              <a:buClr>
                <a:schemeClr val="dk1"/>
              </a:buClr>
              <a:buSzPts val="2400"/>
              <a:buFont typeface="Mulish Medium"/>
              <a:buChar char="•"/>
            </a:pPr>
            <a:r>
              <a:rPr lang="en-CA" sz="2400">
                <a:solidFill>
                  <a:schemeClr val="dk1"/>
                </a:solidFill>
                <a:latin typeface="Mulish Medium"/>
                <a:ea typeface="Mulish Medium"/>
                <a:cs typeface="Mulish Medium"/>
                <a:sym typeface="Mulish Medium"/>
              </a:rPr>
              <a:t>Would you talk to someone </a:t>
            </a:r>
            <a:endParaRPr/>
          </a:p>
          <a:p>
            <a:pPr indent="-403225" lvl="0" marL="403225" marR="0" rtl="0" algn="l">
              <a:lnSpc>
                <a:spcPct val="100000"/>
              </a:lnSpc>
              <a:spcBef>
                <a:spcPts val="0"/>
              </a:spcBef>
              <a:spcAft>
                <a:spcPts val="0"/>
              </a:spcAft>
              <a:buNone/>
            </a:pPr>
            <a:r>
              <a:rPr lang="en-CA" sz="2400">
                <a:solidFill>
                  <a:schemeClr val="dk1"/>
                </a:solidFill>
                <a:latin typeface="Mulish Medium"/>
                <a:ea typeface="Mulish Medium"/>
                <a:cs typeface="Mulish Medium"/>
                <a:sym typeface="Mulish Medium"/>
              </a:rPr>
              <a:t>		about this situation? If so who?</a:t>
            </a:r>
            <a:endParaRPr/>
          </a:p>
          <a:p>
            <a:pPr indent="-403225" lvl="0" marL="403225" marR="0" rtl="0" algn="l">
              <a:lnSpc>
                <a:spcPct val="100000"/>
              </a:lnSpc>
              <a:spcBef>
                <a:spcPts val="0"/>
              </a:spcBef>
              <a:spcAft>
                <a:spcPts val="0"/>
              </a:spcAft>
              <a:buClr>
                <a:schemeClr val="dk1"/>
              </a:buClr>
              <a:buSzPts val="2400"/>
              <a:buFont typeface="Mulish Medium"/>
              <a:buChar char="•"/>
            </a:pPr>
            <a:r>
              <a:rPr lang="en-CA" sz="2400">
                <a:solidFill>
                  <a:schemeClr val="dk1"/>
                </a:solidFill>
                <a:latin typeface="Mulish Medium"/>
                <a:ea typeface="Mulish Medium"/>
                <a:cs typeface="Mulish Medium"/>
                <a:sym typeface="Mulish Medium"/>
              </a:rPr>
              <a:t>Where would you turn for help </a:t>
            </a:r>
            <a:endParaRPr/>
          </a:p>
          <a:p>
            <a:pPr indent="-403225" lvl="0" marL="403225" marR="0" rtl="0" algn="l">
              <a:lnSpc>
                <a:spcPct val="100000"/>
              </a:lnSpc>
              <a:spcBef>
                <a:spcPts val="0"/>
              </a:spcBef>
              <a:spcAft>
                <a:spcPts val="0"/>
              </a:spcAft>
              <a:buNone/>
            </a:pPr>
            <a:r>
              <a:rPr lang="en-CA" sz="2400">
                <a:solidFill>
                  <a:schemeClr val="dk1"/>
                </a:solidFill>
                <a:latin typeface="Mulish Medium"/>
                <a:ea typeface="Mulish Medium"/>
                <a:cs typeface="Mulish Medium"/>
                <a:sym typeface="Mulish Medium"/>
              </a:rPr>
              <a:t>	with this situation?</a:t>
            </a:r>
            <a:endParaRPr/>
          </a:p>
        </p:txBody>
      </p:sp>
      <p:sp>
        <p:nvSpPr>
          <p:cNvPr id="255" name="Google Shape;255;p10"/>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pic>
        <p:nvPicPr>
          <p:cNvPr descr="A picture containing person&#10;&#10;Description automatically generated" id="256" name="Google Shape;256;p10"/>
          <p:cNvPicPr preferRelativeResize="0"/>
          <p:nvPr/>
        </p:nvPicPr>
        <p:blipFill rotWithShape="1">
          <a:blip r:embed="rId4">
            <a:alphaModFix/>
          </a:blip>
          <a:srcRect b="0" l="0" r="0" t="0"/>
          <a:stretch/>
        </p:blipFill>
        <p:spPr>
          <a:xfrm>
            <a:off x="4724400" y="2629535"/>
            <a:ext cx="5829300" cy="3886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Office Theme">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2013-06-17T15:27:49Z</dcterms:created>
  <dc:creator>BCTF-IT</dc:creator>
</cp:coreProperties>
</file>